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2.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3.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4.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notesSlides/notesSlide2.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notesSlides/notesSlide3.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notesSlides/notesSlide4.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notesSlides/notesSlide5.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notesSlides/notesSlide6.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notesSlides/notesSlide7.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notesSlides/notesSlide8.xml" ContentType="application/vnd.openxmlformats-officedocument.presentationml.notesSlide+xml"/>
  <Override PartName="/ppt/tags/tag19.xml" ContentType="application/vnd.openxmlformats-officedocument.presentationml.tags+xml"/>
  <Override PartName="/ppt/tags/tag20.xml" ContentType="application/vnd.openxmlformats-officedocument.presentationml.tags+xml"/>
  <Override PartName="/ppt/notesSlides/notesSlide9.xml" ContentType="application/vnd.openxmlformats-officedocument.presentationml.notesSlide+xml"/>
  <Override PartName="/ppt/tags/tag21.xml" ContentType="application/vnd.openxmlformats-officedocument.presentationml.tags+xml"/>
  <Override PartName="/ppt/tags/tag22.xml" ContentType="application/vnd.openxmlformats-officedocument.presentationml.tags+xml"/>
  <Override PartName="/ppt/notesSlides/notesSlide10.xml" ContentType="application/vnd.openxmlformats-officedocument.presentationml.notesSlide+xml"/>
  <Override PartName="/ppt/tags/tag23.xml" ContentType="application/vnd.openxmlformats-officedocument.presentationml.tags+xml"/>
  <Override PartName="/ppt/tags/tag24.xml" ContentType="application/vnd.openxmlformats-officedocument.presentationml.tags+xml"/>
  <Override PartName="/ppt/notesSlides/notesSlide11.xml" ContentType="application/vnd.openxmlformats-officedocument.presentationml.notesSlide+xml"/>
  <Override PartName="/ppt/tags/tag25.xml" ContentType="application/vnd.openxmlformats-officedocument.presentationml.tags+xml"/>
  <Override PartName="/ppt/tags/tag26.xml" ContentType="application/vnd.openxmlformats-officedocument.presentationml.tags+xml"/>
  <Override PartName="/ppt/notesSlides/notesSlide1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27.xml" ContentType="application/vnd.openxmlformats-officedocument.presentationml.tags+xml"/>
  <Override PartName="/ppt/tags/tag28.xml" ContentType="application/vnd.openxmlformats-officedocument.presentationml.tags+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p:sldMasterIdLst>
    <p:sldMasterId id="2147483648" r:id="rId1"/>
    <p:sldMasterId id="2147483676" r:id="rId2"/>
    <p:sldMasterId id="2147483689" r:id="rId3"/>
    <p:sldMasterId id="2147483715" r:id="rId4"/>
  </p:sldMasterIdLst>
  <p:notesMasterIdLst>
    <p:notesMasterId r:id="rId18"/>
  </p:notesMasterIdLst>
  <p:handoutMasterIdLst>
    <p:handoutMasterId r:id="rId19"/>
  </p:handoutMasterIdLst>
  <p:sldIdLst>
    <p:sldId id="407" r:id="rId5"/>
    <p:sldId id="962" r:id="rId6"/>
    <p:sldId id="963" r:id="rId7"/>
    <p:sldId id="968" r:id="rId8"/>
    <p:sldId id="969" r:id="rId9"/>
    <p:sldId id="970" r:id="rId10"/>
    <p:sldId id="971" r:id="rId11"/>
    <p:sldId id="972" r:id="rId12"/>
    <p:sldId id="973" r:id="rId13"/>
    <p:sldId id="974" r:id="rId14"/>
    <p:sldId id="975" r:id="rId15"/>
    <p:sldId id="976" r:id="rId16"/>
    <p:sldId id="977" r:id="rId17"/>
  </p:sldIdLst>
  <p:sldSz cx="12188825" cy="6858000"/>
  <p:notesSz cx="6858000" cy="9144000"/>
  <p:custDataLst>
    <p:tags r:id="rId20"/>
  </p:custDataLst>
  <p:defaultTextStyle>
    <a:defPPr>
      <a:defRPr lang="en-US"/>
    </a:defPPr>
    <a:lvl1pPr marL="0" algn="l" defTabSz="1219200" rtl="0" eaLnBrk="1" latinLnBrk="0" hangingPunct="1">
      <a:defRPr sz="2400" kern="1200">
        <a:solidFill>
          <a:schemeClr val="tx1"/>
        </a:solidFill>
        <a:latin typeface="+mn-lt"/>
        <a:ea typeface="+mn-ea"/>
        <a:cs typeface="+mn-cs"/>
      </a:defRPr>
    </a:lvl1pPr>
    <a:lvl2pPr marL="609600" algn="l" defTabSz="1219200" rtl="0" eaLnBrk="1" latinLnBrk="0" hangingPunct="1">
      <a:defRPr sz="2400" kern="1200">
        <a:solidFill>
          <a:schemeClr val="tx1"/>
        </a:solidFill>
        <a:latin typeface="+mn-lt"/>
        <a:ea typeface="+mn-ea"/>
        <a:cs typeface="+mn-cs"/>
      </a:defRPr>
    </a:lvl2pPr>
    <a:lvl3pPr marL="1219200" algn="l" defTabSz="1219200" rtl="0" eaLnBrk="1" latinLnBrk="0" hangingPunct="1">
      <a:defRPr sz="2400" kern="1200">
        <a:solidFill>
          <a:schemeClr val="tx1"/>
        </a:solidFill>
        <a:latin typeface="+mn-lt"/>
        <a:ea typeface="+mn-ea"/>
        <a:cs typeface="+mn-cs"/>
      </a:defRPr>
    </a:lvl3pPr>
    <a:lvl4pPr marL="1828165" algn="l" defTabSz="1219200" rtl="0" eaLnBrk="1" latinLnBrk="0" hangingPunct="1">
      <a:defRPr sz="2400" kern="1200">
        <a:solidFill>
          <a:schemeClr val="tx1"/>
        </a:solidFill>
        <a:latin typeface="+mn-lt"/>
        <a:ea typeface="+mn-ea"/>
        <a:cs typeface="+mn-cs"/>
      </a:defRPr>
    </a:lvl4pPr>
    <a:lvl5pPr marL="2437765" algn="l" defTabSz="1219200" rtl="0" eaLnBrk="1" latinLnBrk="0" hangingPunct="1">
      <a:defRPr sz="2400" kern="1200">
        <a:solidFill>
          <a:schemeClr val="tx1"/>
        </a:solidFill>
        <a:latin typeface="+mn-lt"/>
        <a:ea typeface="+mn-ea"/>
        <a:cs typeface="+mn-cs"/>
      </a:defRPr>
    </a:lvl5pPr>
    <a:lvl6pPr marL="3047365" algn="l" defTabSz="1219200" rtl="0" eaLnBrk="1" latinLnBrk="0" hangingPunct="1">
      <a:defRPr sz="2400" kern="1200">
        <a:solidFill>
          <a:schemeClr val="tx1"/>
        </a:solidFill>
        <a:latin typeface="+mn-lt"/>
        <a:ea typeface="+mn-ea"/>
        <a:cs typeface="+mn-cs"/>
      </a:defRPr>
    </a:lvl6pPr>
    <a:lvl7pPr marL="3656965" algn="l" defTabSz="1219200" rtl="0" eaLnBrk="1" latinLnBrk="0" hangingPunct="1">
      <a:defRPr sz="2400" kern="1200">
        <a:solidFill>
          <a:schemeClr val="tx1"/>
        </a:solidFill>
        <a:latin typeface="+mn-lt"/>
        <a:ea typeface="+mn-ea"/>
        <a:cs typeface="+mn-cs"/>
      </a:defRPr>
    </a:lvl7pPr>
    <a:lvl8pPr marL="4266565" algn="l" defTabSz="1219200" rtl="0" eaLnBrk="1" latinLnBrk="0" hangingPunct="1">
      <a:defRPr sz="2400" kern="1200">
        <a:solidFill>
          <a:schemeClr val="tx1"/>
        </a:solidFill>
        <a:latin typeface="+mn-lt"/>
        <a:ea typeface="+mn-ea"/>
        <a:cs typeface="+mn-cs"/>
      </a:defRPr>
    </a:lvl8pPr>
    <a:lvl9pPr marL="4876165" algn="l" defTabSz="1219200"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84">
          <p15:clr>
            <a:srgbClr val="A4A3A4"/>
          </p15:clr>
        </p15:guide>
        <p15:guide id="2" orient="horz" pos="4212">
          <p15:clr>
            <a:srgbClr val="A4A3A4"/>
          </p15:clr>
        </p15:guide>
        <p15:guide id="3" orient="horz" pos="3887">
          <p15:clr>
            <a:srgbClr val="A4A3A4"/>
          </p15:clr>
        </p15:guide>
        <p15:guide id="4" pos="3943">
          <p15:clr>
            <a:srgbClr val="A4A3A4"/>
          </p15:clr>
        </p15:guide>
        <p15:guide id="5" pos="2299">
          <p15:clr>
            <a:srgbClr val="A4A3A4"/>
          </p15:clr>
        </p15:guide>
        <p15:guide id="6" pos="5452">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FFFFF"/>
    <a:srgbClr val="0094BC"/>
    <a:srgbClr val="BF0000"/>
    <a:srgbClr val="414042"/>
    <a:srgbClr val="5F5F5F"/>
    <a:srgbClr val="00B4E5"/>
    <a:srgbClr val="001D32"/>
    <a:srgbClr val="7F7F7F"/>
    <a:srgbClr val="1B1B1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191" autoAdjust="0"/>
    <p:restoredTop sz="74419" autoAdjust="0"/>
  </p:normalViewPr>
  <p:slideViewPr>
    <p:cSldViewPr snapToGrid="0" snapToObjects="1">
      <p:cViewPr varScale="1">
        <p:scale>
          <a:sx n="62" d="100"/>
          <a:sy n="62" d="100"/>
        </p:scale>
        <p:origin x="1296" y="53"/>
      </p:cViewPr>
      <p:guideLst>
        <p:guide orient="horz" pos="484"/>
        <p:guide orient="horz" pos="4212"/>
        <p:guide orient="horz" pos="3887"/>
        <p:guide pos="3943"/>
        <p:guide pos="2299"/>
        <p:guide pos="5452"/>
      </p:guideLst>
    </p:cSldViewPr>
  </p:slideViewPr>
  <p:notesTextViewPr>
    <p:cViewPr>
      <p:scale>
        <a:sx n="125" d="100"/>
        <a:sy n="125" d="100"/>
      </p:scale>
      <p:origin x="0" y="-739"/>
    </p:cViewPr>
  </p:notesTextViewPr>
  <p:sorterViewPr>
    <p:cViewPr>
      <p:scale>
        <a:sx n="100" d="100"/>
        <a:sy n="100" d="100"/>
      </p:scale>
      <p:origin x="0" y="0"/>
    </p:cViewPr>
  </p:sorterViewPr>
  <p:notesViewPr>
    <p:cSldViewPr snapToGrid="0" snapToObjects="1">
      <p:cViewPr varScale="1">
        <p:scale>
          <a:sx n="67" d="100"/>
          <a:sy n="67" d="100"/>
        </p:scale>
        <p:origin x="-2880" y="-12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commentAuthors" Target="commen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handoutMaster" Target="handoutMasters/handoutMaster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6215C4A-DDE5-4ED0-B60A-F6B90A0501A8}" type="doc">
      <dgm:prSet loTypeId="urn:microsoft.com/office/officeart/2005/8/layout/hProcess9" loCatId="process" qsTypeId="urn:microsoft.com/office/officeart/2005/8/quickstyle/3d8" qsCatId="3D" csTypeId="urn:microsoft.com/office/officeart/2005/8/colors/accent4_2" csCatId="accent4" phldr="1"/>
      <dgm:spPr/>
    </dgm:pt>
    <dgm:pt modelId="{3C87FC76-4DF7-4FC4-BCE5-A93ADD881226}">
      <dgm:prSet phldrT="[文本]" custT="1"/>
      <dgm:spPr>
        <a:xfrm>
          <a:off x="3298" y="1550922"/>
          <a:ext cx="2142772" cy="2067897"/>
        </a:xfrm>
        <a:solidFill>
          <a:srgbClr val="519FA5">
            <a:hueOff val="0"/>
            <a:satOff val="0"/>
            <a:lumOff val="0"/>
            <a:alphaOff val="0"/>
          </a:srgb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rgbClr val="FFFFFF"/>
          </a:contourClr>
        </a:sp3d>
      </dgm:spPr>
      <dgm:t>
        <a:bodyPr/>
        <a:lstStyle/>
        <a:p>
          <a:r>
            <a:rPr lang="zh-CN" altLang="en-US" sz="4000" dirty="0">
              <a:solidFill>
                <a:srgbClr val="FFFFFF"/>
              </a:solidFill>
              <a:latin typeface="隶书" pitchFamily="49" charset="-122"/>
              <a:ea typeface="隶书" pitchFamily="49" charset="-122"/>
              <a:cs typeface="+mn-cs"/>
            </a:rPr>
            <a:t>了解情况</a:t>
          </a:r>
        </a:p>
      </dgm:t>
    </dgm:pt>
    <dgm:pt modelId="{56C10B48-579B-4F55-A25C-E78CC79DF3B1}" type="parTrans" cxnId="{FB2A83BC-5949-47AC-854F-DDB1D7496764}">
      <dgm:prSet/>
      <dgm:spPr/>
      <dgm:t>
        <a:bodyPr/>
        <a:lstStyle/>
        <a:p>
          <a:endParaRPr lang="zh-CN" altLang="en-US"/>
        </a:p>
      </dgm:t>
    </dgm:pt>
    <dgm:pt modelId="{6907DD1B-3881-4898-B8FF-3BDB23F90893}" type="sibTrans" cxnId="{FB2A83BC-5949-47AC-854F-DDB1D7496764}">
      <dgm:prSet/>
      <dgm:spPr/>
      <dgm:t>
        <a:bodyPr/>
        <a:lstStyle/>
        <a:p>
          <a:endParaRPr lang="zh-CN" altLang="en-US"/>
        </a:p>
      </dgm:t>
    </dgm:pt>
    <dgm:pt modelId="{A6E8C49A-482E-4EAA-8874-0B0376E86D97}">
      <dgm:prSet phldrT="[文本]" custT="1"/>
      <dgm:spPr>
        <a:xfrm>
          <a:off x="2503199" y="1550922"/>
          <a:ext cx="2142772" cy="2067897"/>
        </a:xfrm>
        <a:solidFill>
          <a:srgbClr val="519FA5">
            <a:hueOff val="0"/>
            <a:satOff val="0"/>
            <a:lumOff val="0"/>
            <a:alphaOff val="0"/>
          </a:srgb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rgbClr val="FFFFFF"/>
          </a:contourClr>
        </a:sp3d>
      </dgm:spPr>
      <dgm:t>
        <a:bodyPr/>
        <a:lstStyle/>
        <a:p>
          <a:r>
            <a:rPr lang="zh-CN" altLang="en-US" sz="4000" dirty="0">
              <a:solidFill>
                <a:srgbClr val="FFFFFF"/>
              </a:solidFill>
              <a:latin typeface="隶书" pitchFamily="49" charset="-122"/>
              <a:ea typeface="隶书" pitchFamily="49" charset="-122"/>
              <a:cs typeface="+mn-cs"/>
            </a:rPr>
            <a:t>复现故障</a:t>
          </a:r>
        </a:p>
      </dgm:t>
    </dgm:pt>
    <dgm:pt modelId="{A55E72E2-2B9B-491C-B890-E5BE1B092B6B}" type="parTrans" cxnId="{B7DA7F95-9845-423F-BC6E-BE9C99C38A9E}">
      <dgm:prSet/>
      <dgm:spPr/>
      <dgm:t>
        <a:bodyPr/>
        <a:lstStyle/>
        <a:p>
          <a:endParaRPr lang="zh-CN" altLang="en-US"/>
        </a:p>
      </dgm:t>
    </dgm:pt>
    <dgm:pt modelId="{22CB8744-C4B5-4AA9-B3BB-3ABB612230FD}" type="sibTrans" cxnId="{B7DA7F95-9845-423F-BC6E-BE9C99C38A9E}">
      <dgm:prSet/>
      <dgm:spPr/>
      <dgm:t>
        <a:bodyPr/>
        <a:lstStyle/>
        <a:p>
          <a:endParaRPr lang="zh-CN" altLang="en-US"/>
        </a:p>
      </dgm:t>
    </dgm:pt>
    <dgm:pt modelId="{05A33CEA-6FC8-4403-B353-40C34E1C1917}">
      <dgm:prSet phldrT="[文本]" custT="1"/>
      <dgm:spPr>
        <a:xfrm>
          <a:off x="5003100" y="1550922"/>
          <a:ext cx="2142772" cy="2067897"/>
        </a:xfrm>
        <a:solidFill>
          <a:srgbClr val="519FA5">
            <a:hueOff val="0"/>
            <a:satOff val="0"/>
            <a:lumOff val="0"/>
            <a:alphaOff val="0"/>
          </a:srgb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rgbClr val="FFFFFF"/>
          </a:contourClr>
        </a:sp3d>
      </dgm:spPr>
      <dgm:t>
        <a:bodyPr/>
        <a:lstStyle/>
        <a:p>
          <a:r>
            <a:rPr lang="zh-CN" altLang="en-US" sz="4000" dirty="0">
              <a:solidFill>
                <a:srgbClr val="FFFFFF"/>
              </a:solidFill>
              <a:latin typeface="隶书" pitchFamily="49" charset="-122"/>
              <a:ea typeface="隶书" pitchFamily="49" charset="-122"/>
              <a:cs typeface="+mn-cs"/>
            </a:rPr>
            <a:t>判断维修</a:t>
          </a:r>
        </a:p>
      </dgm:t>
    </dgm:pt>
    <dgm:pt modelId="{F8952A90-7CA9-4220-BF2F-CFC0ED3D3ADD}" type="parTrans" cxnId="{7F9859ED-5C8F-47E8-B205-ABA4ADA428DC}">
      <dgm:prSet/>
      <dgm:spPr/>
      <dgm:t>
        <a:bodyPr/>
        <a:lstStyle/>
        <a:p>
          <a:endParaRPr lang="zh-CN" altLang="en-US"/>
        </a:p>
      </dgm:t>
    </dgm:pt>
    <dgm:pt modelId="{E09C4B7A-7140-46F2-8858-1F747F5AA744}" type="sibTrans" cxnId="{7F9859ED-5C8F-47E8-B205-ABA4ADA428DC}">
      <dgm:prSet/>
      <dgm:spPr/>
      <dgm:t>
        <a:bodyPr/>
        <a:lstStyle/>
        <a:p>
          <a:endParaRPr lang="zh-CN" altLang="en-US"/>
        </a:p>
      </dgm:t>
    </dgm:pt>
    <dgm:pt modelId="{0363D31D-262D-44D1-A172-0E24C32B318D}">
      <dgm:prSet phldrT="[文本]" custT="1"/>
      <dgm:spPr>
        <a:xfrm>
          <a:off x="7503001" y="1550922"/>
          <a:ext cx="2142772" cy="2067897"/>
        </a:xfrm>
        <a:solidFill>
          <a:srgbClr val="519FA5">
            <a:hueOff val="0"/>
            <a:satOff val="0"/>
            <a:lumOff val="0"/>
            <a:alphaOff val="0"/>
          </a:srgb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rgbClr val="FFFFFF"/>
          </a:contourClr>
        </a:sp3d>
      </dgm:spPr>
      <dgm:t>
        <a:bodyPr/>
        <a:lstStyle/>
        <a:p>
          <a:r>
            <a:rPr lang="zh-CN" altLang="en-US" sz="4000" dirty="0">
              <a:solidFill>
                <a:srgbClr val="FFFFFF"/>
              </a:solidFill>
              <a:latin typeface="隶书" pitchFamily="49" charset="-122"/>
              <a:ea typeface="隶书" pitchFamily="49" charset="-122"/>
              <a:cs typeface="+mn-cs"/>
            </a:rPr>
            <a:t>检验验机</a:t>
          </a:r>
        </a:p>
      </dgm:t>
    </dgm:pt>
    <dgm:pt modelId="{312859F8-F80B-494D-99A6-4730476F1D53}" type="parTrans" cxnId="{3DA6821A-A76E-4D71-BD18-60780C8E298A}">
      <dgm:prSet/>
      <dgm:spPr/>
      <dgm:t>
        <a:bodyPr/>
        <a:lstStyle/>
        <a:p>
          <a:endParaRPr lang="zh-CN" altLang="en-US"/>
        </a:p>
      </dgm:t>
    </dgm:pt>
    <dgm:pt modelId="{5C3E7B63-F979-4DD9-BFC1-4C3CCCF98157}" type="sibTrans" cxnId="{3DA6821A-A76E-4D71-BD18-60780C8E298A}">
      <dgm:prSet/>
      <dgm:spPr/>
      <dgm:t>
        <a:bodyPr/>
        <a:lstStyle/>
        <a:p>
          <a:endParaRPr lang="zh-CN" altLang="en-US"/>
        </a:p>
      </dgm:t>
    </dgm:pt>
    <dgm:pt modelId="{8C394D7A-E907-43D6-A3F2-8F2B53CE624F}" type="pres">
      <dgm:prSet presAssocID="{46215C4A-DDE5-4ED0-B60A-F6B90A0501A8}" presName="CompostProcess" presStyleCnt="0">
        <dgm:presLayoutVars>
          <dgm:dir/>
          <dgm:resizeHandles val="exact"/>
        </dgm:presLayoutVars>
      </dgm:prSet>
      <dgm:spPr/>
    </dgm:pt>
    <dgm:pt modelId="{B8A07FCF-AD94-441C-9259-84252CD56C7F}" type="pres">
      <dgm:prSet presAssocID="{46215C4A-DDE5-4ED0-B60A-F6B90A0501A8}" presName="arrow" presStyleLbl="bgShp" presStyleIdx="0" presStyleCnt="1"/>
      <dgm:spPr>
        <a:xfrm>
          <a:off x="723680" y="0"/>
          <a:ext cx="8201711" cy="5169742"/>
        </a:xfrm>
        <a:prstGeom prst="rightArrow">
          <a:avLst/>
        </a:prstGeom>
        <a:solidFill>
          <a:srgbClr val="519FA5">
            <a:tint val="40000"/>
            <a:hueOff val="0"/>
            <a:satOff val="0"/>
            <a:lumOff val="0"/>
            <a:alphaOff val="0"/>
          </a:srgbClr>
        </a:solidFill>
        <a:ln>
          <a:noFill/>
        </a:ln>
        <a:effectLst/>
        <a:sp3d z="-152400" extrusionH="63500" prstMaterial="matte">
          <a:bevelT w="44450" h="6350" prst="relaxedInset"/>
          <a:contourClr>
            <a:srgbClr val="FFFFFF"/>
          </a:contourClr>
        </a:sp3d>
      </dgm:spPr>
    </dgm:pt>
    <dgm:pt modelId="{B2E61E49-0952-4D60-BBBA-F4A50A05A55D}" type="pres">
      <dgm:prSet presAssocID="{46215C4A-DDE5-4ED0-B60A-F6B90A0501A8}" presName="linearProcess" presStyleCnt="0"/>
      <dgm:spPr/>
    </dgm:pt>
    <dgm:pt modelId="{FFDFA20F-10F6-4D93-81D5-8FBD0DEC85A7}" type="pres">
      <dgm:prSet presAssocID="{3C87FC76-4DF7-4FC4-BCE5-A93ADD881226}" presName="textNode" presStyleLbl="node1" presStyleIdx="0" presStyleCnt="4">
        <dgm:presLayoutVars>
          <dgm:bulletEnabled val="1"/>
        </dgm:presLayoutVars>
      </dgm:prSet>
      <dgm:spPr>
        <a:prstGeom prst="roundRect">
          <a:avLst/>
        </a:prstGeom>
      </dgm:spPr>
    </dgm:pt>
    <dgm:pt modelId="{2D84C1EB-2FE1-4082-81B0-A97A82D4124C}" type="pres">
      <dgm:prSet presAssocID="{6907DD1B-3881-4898-B8FF-3BDB23F90893}" presName="sibTrans" presStyleCnt="0"/>
      <dgm:spPr/>
    </dgm:pt>
    <dgm:pt modelId="{6FA49D8F-DFD9-417D-AA02-68F30A6B6064}" type="pres">
      <dgm:prSet presAssocID="{A6E8C49A-482E-4EAA-8874-0B0376E86D97}" presName="textNode" presStyleLbl="node1" presStyleIdx="1" presStyleCnt="4">
        <dgm:presLayoutVars>
          <dgm:bulletEnabled val="1"/>
        </dgm:presLayoutVars>
      </dgm:prSet>
      <dgm:spPr>
        <a:prstGeom prst="roundRect">
          <a:avLst/>
        </a:prstGeom>
      </dgm:spPr>
    </dgm:pt>
    <dgm:pt modelId="{EA385B2E-40DD-4389-8889-848FDAB0CFFB}" type="pres">
      <dgm:prSet presAssocID="{22CB8744-C4B5-4AA9-B3BB-3ABB612230FD}" presName="sibTrans" presStyleCnt="0"/>
      <dgm:spPr/>
    </dgm:pt>
    <dgm:pt modelId="{6B2A676F-EE9B-48AD-A516-17BCDE77A3C5}" type="pres">
      <dgm:prSet presAssocID="{05A33CEA-6FC8-4403-B353-40C34E1C1917}" presName="textNode" presStyleLbl="node1" presStyleIdx="2" presStyleCnt="4">
        <dgm:presLayoutVars>
          <dgm:bulletEnabled val="1"/>
        </dgm:presLayoutVars>
      </dgm:prSet>
      <dgm:spPr>
        <a:prstGeom prst="roundRect">
          <a:avLst/>
        </a:prstGeom>
      </dgm:spPr>
    </dgm:pt>
    <dgm:pt modelId="{9C728963-91D6-4CD9-A002-815BB499914C}" type="pres">
      <dgm:prSet presAssocID="{E09C4B7A-7140-46F2-8858-1F747F5AA744}" presName="sibTrans" presStyleCnt="0"/>
      <dgm:spPr/>
    </dgm:pt>
    <dgm:pt modelId="{62D7F635-483C-4FD6-B151-299A8A06AAE5}" type="pres">
      <dgm:prSet presAssocID="{0363D31D-262D-44D1-A172-0E24C32B318D}" presName="textNode" presStyleLbl="node1" presStyleIdx="3" presStyleCnt="4">
        <dgm:presLayoutVars>
          <dgm:bulletEnabled val="1"/>
        </dgm:presLayoutVars>
      </dgm:prSet>
      <dgm:spPr>
        <a:prstGeom prst="roundRect">
          <a:avLst/>
        </a:prstGeom>
      </dgm:spPr>
    </dgm:pt>
  </dgm:ptLst>
  <dgm:cxnLst>
    <dgm:cxn modelId="{5AF5650F-853B-4A84-A9E3-99719108D74F}" type="presOf" srcId="{05A33CEA-6FC8-4403-B353-40C34E1C1917}" destId="{6B2A676F-EE9B-48AD-A516-17BCDE77A3C5}" srcOrd="0" destOrd="0" presId="urn:microsoft.com/office/officeart/2005/8/layout/hProcess9"/>
    <dgm:cxn modelId="{0EDBB711-5A0A-42C2-A35C-EC652ABACF99}" type="presOf" srcId="{0363D31D-262D-44D1-A172-0E24C32B318D}" destId="{62D7F635-483C-4FD6-B151-299A8A06AAE5}" srcOrd="0" destOrd="0" presId="urn:microsoft.com/office/officeart/2005/8/layout/hProcess9"/>
    <dgm:cxn modelId="{3DA6821A-A76E-4D71-BD18-60780C8E298A}" srcId="{46215C4A-DDE5-4ED0-B60A-F6B90A0501A8}" destId="{0363D31D-262D-44D1-A172-0E24C32B318D}" srcOrd="3" destOrd="0" parTransId="{312859F8-F80B-494D-99A6-4730476F1D53}" sibTransId="{5C3E7B63-F979-4DD9-BFC1-4C3CCCF98157}"/>
    <dgm:cxn modelId="{BE580D85-79A7-47B4-817A-5B4BFC7C1900}" type="presOf" srcId="{3C87FC76-4DF7-4FC4-BCE5-A93ADD881226}" destId="{FFDFA20F-10F6-4D93-81D5-8FBD0DEC85A7}" srcOrd="0" destOrd="0" presId="urn:microsoft.com/office/officeart/2005/8/layout/hProcess9"/>
    <dgm:cxn modelId="{B7DA7F95-9845-423F-BC6E-BE9C99C38A9E}" srcId="{46215C4A-DDE5-4ED0-B60A-F6B90A0501A8}" destId="{A6E8C49A-482E-4EAA-8874-0B0376E86D97}" srcOrd="1" destOrd="0" parTransId="{A55E72E2-2B9B-491C-B890-E5BE1B092B6B}" sibTransId="{22CB8744-C4B5-4AA9-B3BB-3ABB612230FD}"/>
    <dgm:cxn modelId="{FA31BF9D-828B-4B9C-A3DA-CA825C4E98DA}" type="presOf" srcId="{46215C4A-DDE5-4ED0-B60A-F6B90A0501A8}" destId="{8C394D7A-E907-43D6-A3F2-8F2B53CE624F}" srcOrd="0" destOrd="0" presId="urn:microsoft.com/office/officeart/2005/8/layout/hProcess9"/>
    <dgm:cxn modelId="{FB2A83BC-5949-47AC-854F-DDB1D7496764}" srcId="{46215C4A-DDE5-4ED0-B60A-F6B90A0501A8}" destId="{3C87FC76-4DF7-4FC4-BCE5-A93ADD881226}" srcOrd="0" destOrd="0" parTransId="{56C10B48-579B-4F55-A25C-E78CC79DF3B1}" sibTransId="{6907DD1B-3881-4898-B8FF-3BDB23F90893}"/>
    <dgm:cxn modelId="{7F9859ED-5C8F-47E8-B205-ABA4ADA428DC}" srcId="{46215C4A-DDE5-4ED0-B60A-F6B90A0501A8}" destId="{05A33CEA-6FC8-4403-B353-40C34E1C1917}" srcOrd="2" destOrd="0" parTransId="{F8952A90-7CA9-4220-BF2F-CFC0ED3D3ADD}" sibTransId="{E09C4B7A-7140-46F2-8858-1F747F5AA744}"/>
    <dgm:cxn modelId="{91B295F9-2121-4D01-9296-82868A5FD339}" type="presOf" srcId="{A6E8C49A-482E-4EAA-8874-0B0376E86D97}" destId="{6FA49D8F-DFD9-417D-AA02-68F30A6B6064}" srcOrd="0" destOrd="0" presId="urn:microsoft.com/office/officeart/2005/8/layout/hProcess9"/>
    <dgm:cxn modelId="{CCA053AB-567B-400C-9A09-1B4E8D3E6448}" type="presParOf" srcId="{8C394D7A-E907-43D6-A3F2-8F2B53CE624F}" destId="{B8A07FCF-AD94-441C-9259-84252CD56C7F}" srcOrd="0" destOrd="0" presId="urn:microsoft.com/office/officeart/2005/8/layout/hProcess9"/>
    <dgm:cxn modelId="{514B0CA8-E74E-45CA-902E-170DD3075D12}" type="presParOf" srcId="{8C394D7A-E907-43D6-A3F2-8F2B53CE624F}" destId="{B2E61E49-0952-4D60-BBBA-F4A50A05A55D}" srcOrd="1" destOrd="0" presId="urn:microsoft.com/office/officeart/2005/8/layout/hProcess9"/>
    <dgm:cxn modelId="{1E80532A-E1B8-46C1-AF33-DF3790BDEEE5}" type="presParOf" srcId="{B2E61E49-0952-4D60-BBBA-F4A50A05A55D}" destId="{FFDFA20F-10F6-4D93-81D5-8FBD0DEC85A7}" srcOrd="0" destOrd="0" presId="urn:microsoft.com/office/officeart/2005/8/layout/hProcess9"/>
    <dgm:cxn modelId="{1ED83862-E82E-446A-AB5C-D8200CF70645}" type="presParOf" srcId="{B2E61E49-0952-4D60-BBBA-F4A50A05A55D}" destId="{2D84C1EB-2FE1-4082-81B0-A97A82D4124C}" srcOrd="1" destOrd="0" presId="urn:microsoft.com/office/officeart/2005/8/layout/hProcess9"/>
    <dgm:cxn modelId="{7DC8A69A-7EB2-4128-987E-F6CB4C155C8E}" type="presParOf" srcId="{B2E61E49-0952-4D60-BBBA-F4A50A05A55D}" destId="{6FA49D8F-DFD9-417D-AA02-68F30A6B6064}" srcOrd="2" destOrd="0" presId="urn:microsoft.com/office/officeart/2005/8/layout/hProcess9"/>
    <dgm:cxn modelId="{03CDA598-14CB-4313-BB06-3DB475E39A53}" type="presParOf" srcId="{B2E61E49-0952-4D60-BBBA-F4A50A05A55D}" destId="{EA385B2E-40DD-4389-8889-848FDAB0CFFB}" srcOrd="3" destOrd="0" presId="urn:microsoft.com/office/officeart/2005/8/layout/hProcess9"/>
    <dgm:cxn modelId="{849ECE2C-D188-439A-BB62-D5F79FFFBD70}" type="presParOf" srcId="{B2E61E49-0952-4D60-BBBA-F4A50A05A55D}" destId="{6B2A676F-EE9B-48AD-A516-17BCDE77A3C5}" srcOrd="4" destOrd="0" presId="urn:microsoft.com/office/officeart/2005/8/layout/hProcess9"/>
    <dgm:cxn modelId="{857F2DC1-6900-43F3-AFD3-9C2B80E1EE64}" type="presParOf" srcId="{B2E61E49-0952-4D60-BBBA-F4A50A05A55D}" destId="{9C728963-91D6-4CD9-A002-815BB499914C}" srcOrd="5" destOrd="0" presId="urn:microsoft.com/office/officeart/2005/8/layout/hProcess9"/>
    <dgm:cxn modelId="{16505830-E7C2-4E3B-86FA-3C6A306E2E9E}" type="presParOf" srcId="{B2E61E49-0952-4D60-BBBA-F4A50A05A55D}" destId="{62D7F635-483C-4FD6-B151-299A8A06AAE5}" srcOrd="6" destOrd="0" presId="urn:microsoft.com/office/officeart/2005/8/layout/hProcess9"/>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8A07FCF-AD94-441C-9259-84252CD56C7F}">
      <dsp:nvSpPr>
        <dsp:cNvPr id="0" name=""/>
        <dsp:cNvSpPr/>
      </dsp:nvSpPr>
      <dsp:spPr>
        <a:xfrm>
          <a:off x="767973" y="0"/>
          <a:ext cx="8703697" cy="4301143"/>
        </a:xfrm>
        <a:prstGeom prst="rightArrow">
          <a:avLst/>
        </a:prstGeom>
        <a:solidFill>
          <a:srgbClr val="519FA5">
            <a:tint val="40000"/>
            <a:hueOff val="0"/>
            <a:satOff val="0"/>
            <a:lumOff val="0"/>
            <a:alphaOff val="0"/>
          </a:srgbClr>
        </a:solidFill>
        <a:ln>
          <a:noFill/>
        </a:ln>
        <a:effectLst/>
        <a:sp3d z="-152400" extrusionH="63500" prstMaterial="matte">
          <a:bevelT w="44450" h="6350" prst="relaxedInset"/>
          <a:contourClr>
            <a:srgbClr val="FFFFFF"/>
          </a:contourClr>
        </a:sp3d>
      </dsp:spPr>
      <dsp:style>
        <a:lnRef idx="0">
          <a:scrgbClr r="0" g="0" b="0"/>
        </a:lnRef>
        <a:fillRef idx="1">
          <a:scrgbClr r="0" g="0" b="0"/>
        </a:fillRef>
        <a:effectRef idx="0">
          <a:scrgbClr r="0" g="0" b="0"/>
        </a:effectRef>
        <a:fontRef idx="minor"/>
      </dsp:style>
    </dsp:sp>
    <dsp:sp modelId="{FFDFA20F-10F6-4D93-81D5-8FBD0DEC85A7}">
      <dsp:nvSpPr>
        <dsp:cNvPr id="0" name=""/>
        <dsp:cNvSpPr/>
      </dsp:nvSpPr>
      <dsp:spPr>
        <a:xfrm>
          <a:off x="3499" y="1290342"/>
          <a:ext cx="2273920" cy="1720457"/>
        </a:xfrm>
        <a:prstGeom prst="roundRect">
          <a:avLst/>
        </a:prstGeom>
        <a:solidFill>
          <a:srgbClr val="519FA5">
            <a:hueOff val="0"/>
            <a:satOff val="0"/>
            <a:lumOff val="0"/>
            <a:alphaOff val="0"/>
          </a:srgb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rgbClr val="FFFFFF"/>
          </a:contourClr>
        </a:sp3d>
      </dsp:spPr>
      <dsp:style>
        <a:lnRef idx="0">
          <a:scrgbClr r="0" g="0" b="0"/>
        </a:lnRef>
        <a:fillRef idx="1">
          <a:scrgbClr r="0" g="0" b="0"/>
        </a:fillRef>
        <a:effectRef idx="2">
          <a:scrgbClr r="0" g="0" b="0"/>
        </a:effectRef>
        <a:fontRef idx="minor">
          <a:schemeClr val="lt1"/>
        </a:fontRef>
      </dsp:style>
      <dsp:txBody>
        <a:bodyPr spcFirstLastPara="0" vert="horz" wrap="square" lIns="152400" tIns="152400" rIns="152400" bIns="152400" numCol="1" spcCol="1270" anchor="ctr" anchorCtr="0">
          <a:noAutofit/>
        </a:bodyPr>
        <a:lstStyle/>
        <a:p>
          <a:pPr marL="0" lvl="0" indent="0" algn="ctr" defTabSz="1778000">
            <a:lnSpc>
              <a:spcPct val="90000"/>
            </a:lnSpc>
            <a:spcBef>
              <a:spcPct val="0"/>
            </a:spcBef>
            <a:spcAft>
              <a:spcPct val="35000"/>
            </a:spcAft>
            <a:buNone/>
          </a:pPr>
          <a:r>
            <a:rPr lang="zh-CN" altLang="en-US" sz="4000" kern="1200" dirty="0">
              <a:solidFill>
                <a:srgbClr val="FFFFFF"/>
              </a:solidFill>
              <a:latin typeface="隶书" pitchFamily="49" charset="-122"/>
              <a:ea typeface="隶书" pitchFamily="49" charset="-122"/>
              <a:cs typeface="+mn-cs"/>
            </a:rPr>
            <a:t>了解情况</a:t>
          </a:r>
        </a:p>
      </dsp:txBody>
      <dsp:txXfrm>
        <a:off x="87485" y="1374328"/>
        <a:ext cx="2105948" cy="1552485"/>
      </dsp:txXfrm>
    </dsp:sp>
    <dsp:sp modelId="{6FA49D8F-DFD9-417D-AA02-68F30A6B6064}">
      <dsp:nvSpPr>
        <dsp:cNvPr id="0" name=""/>
        <dsp:cNvSpPr/>
      </dsp:nvSpPr>
      <dsp:spPr>
        <a:xfrm>
          <a:off x="2656407" y="1290342"/>
          <a:ext cx="2273920" cy="1720457"/>
        </a:xfrm>
        <a:prstGeom prst="roundRect">
          <a:avLst/>
        </a:prstGeom>
        <a:solidFill>
          <a:srgbClr val="519FA5">
            <a:hueOff val="0"/>
            <a:satOff val="0"/>
            <a:lumOff val="0"/>
            <a:alphaOff val="0"/>
          </a:srgb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rgbClr val="FFFFFF"/>
          </a:contourClr>
        </a:sp3d>
      </dsp:spPr>
      <dsp:style>
        <a:lnRef idx="0">
          <a:scrgbClr r="0" g="0" b="0"/>
        </a:lnRef>
        <a:fillRef idx="1">
          <a:scrgbClr r="0" g="0" b="0"/>
        </a:fillRef>
        <a:effectRef idx="2">
          <a:scrgbClr r="0" g="0" b="0"/>
        </a:effectRef>
        <a:fontRef idx="minor">
          <a:schemeClr val="lt1"/>
        </a:fontRef>
      </dsp:style>
      <dsp:txBody>
        <a:bodyPr spcFirstLastPara="0" vert="horz" wrap="square" lIns="152400" tIns="152400" rIns="152400" bIns="152400" numCol="1" spcCol="1270" anchor="ctr" anchorCtr="0">
          <a:noAutofit/>
        </a:bodyPr>
        <a:lstStyle/>
        <a:p>
          <a:pPr marL="0" lvl="0" indent="0" algn="ctr" defTabSz="1778000">
            <a:lnSpc>
              <a:spcPct val="90000"/>
            </a:lnSpc>
            <a:spcBef>
              <a:spcPct val="0"/>
            </a:spcBef>
            <a:spcAft>
              <a:spcPct val="35000"/>
            </a:spcAft>
            <a:buNone/>
          </a:pPr>
          <a:r>
            <a:rPr lang="zh-CN" altLang="en-US" sz="4000" kern="1200" dirty="0">
              <a:solidFill>
                <a:srgbClr val="FFFFFF"/>
              </a:solidFill>
              <a:latin typeface="隶书" pitchFamily="49" charset="-122"/>
              <a:ea typeface="隶书" pitchFamily="49" charset="-122"/>
              <a:cs typeface="+mn-cs"/>
            </a:rPr>
            <a:t>复现故障</a:t>
          </a:r>
        </a:p>
      </dsp:txBody>
      <dsp:txXfrm>
        <a:off x="2740393" y="1374328"/>
        <a:ext cx="2105948" cy="1552485"/>
      </dsp:txXfrm>
    </dsp:sp>
    <dsp:sp modelId="{6B2A676F-EE9B-48AD-A516-17BCDE77A3C5}">
      <dsp:nvSpPr>
        <dsp:cNvPr id="0" name=""/>
        <dsp:cNvSpPr/>
      </dsp:nvSpPr>
      <dsp:spPr>
        <a:xfrm>
          <a:off x="5309315" y="1290342"/>
          <a:ext cx="2273920" cy="1720457"/>
        </a:xfrm>
        <a:prstGeom prst="roundRect">
          <a:avLst/>
        </a:prstGeom>
        <a:solidFill>
          <a:srgbClr val="519FA5">
            <a:hueOff val="0"/>
            <a:satOff val="0"/>
            <a:lumOff val="0"/>
            <a:alphaOff val="0"/>
          </a:srgb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rgbClr val="FFFFFF"/>
          </a:contourClr>
        </a:sp3d>
      </dsp:spPr>
      <dsp:style>
        <a:lnRef idx="0">
          <a:scrgbClr r="0" g="0" b="0"/>
        </a:lnRef>
        <a:fillRef idx="1">
          <a:scrgbClr r="0" g="0" b="0"/>
        </a:fillRef>
        <a:effectRef idx="2">
          <a:scrgbClr r="0" g="0" b="0"/>
        </a:effectRef>
        <a:fontRef idx="minor">
          <a:schemeClr val="lt1"/>
        </a:fontRef>
      </dsp:style>
      <dsp:txBody>
        <a:bodyPr spcFirstLastPara="0" vert="horz" wrap="square" lIns="152400" tIns="152400" rIns="152400" bIns="152400" numCol="1" spcCol="1270" anchor="ctr" anchorCtr="0">
          <a:noAutofit/>
        </a:bodyPr>
        <a:lstStyle/>
        <a:p>
          <a:pPr marL="0" lvl="0" indent="0" algn="ctr" defTabSz="1778000">
            <a:lnSpc>
              <a:spcPct val="90000"/>
            </a:lnSpc>
            <a:spcBef>
              <a:spcPct val="0"/>
            </a:spcBef>
            <a:spcAft>
              <a:spcPct val="35000"/>
            </a:spcAft>
            <a:buNone/>
          </a:pPr>
          <a:r>
            <a:rPr lang="zh-CN" altLang="en-US" sz="4000" kern="1200" dirty="0">
              <a:solidFill>
                <a:srgbClr val="FFFFFF"/>
              </a:solidFill>
              <a:latin typeface="隶书" pitchFamily="49" charset="-122"/>
              <a:ea typeface="隶书" pitchFamily="49" charset="-122"/>
              <a:cs typeface="+mn-cs"/>
            </a:rPr>
            <a:t>判断维修</a:t>
          </a:r>
        </a:p>
      </dsp:txBody>
      <dsp:txXfrm>
        <a:off x="5393301" y="1374328"/>
        <a:ext cx="2105948" cy="1552485"/>
      </dsp:txXfrm>
    </dsp:sp>
    <dsp:sp modelId="{62D7F635-483C-4FD6-B151-299A8A06AAE5}">
      <dsp:nvSpPr>
        <dsp:cNvPr id="0" name=""/>
        <dsp:cNvSpPr/>
      </dsp:nvSpPr>
      <dsp:spPr>
        <a:xfrm>
          <a:off x="7962223" y="1290342"/>
          <a:ext cx="2273920" cy="1720457"/>
        </a:xfrm>
        <a:prstGeom prst="roundRect">
          <a:avLst/>
        </a:prstGeom>
        <a:solidFill>
          <a:srgbClr val="519FA5">
            <a:hueOff val="0"/>
            <a:satOff val="0"/>
            <a:lumOff val="0"/>
            <a:alphaOff val="0"/>
          </a:srgb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rgbClr val="FFFFFF"/>
          </a:contourClr>
        </a:sp3d>
      </dsp:spPr>
      <dsp:style>
        <a:lnRef idx="0">
          <a:scrgbClr r="0" g="0" b="0"/>
        </a:lnRef>
        <a:fillRef idx="1">
          <a:scrgbClr r="0" g="0" b="0"/>
        </a:fillRef>
        <a:effectRef idx="2">
          <a:scrgbClr r="0" g="0" b="0"/>
        </a:effectRef>
        <a:fontRef idx="minor">
          <a:schemeClr val="lt1"/>
        </a:fontRef>
      </dsp:style>
      <dsp:txBody>
        <a:bodyPr spcFirstLastPara="0" vert="horz" wrap="square" lIns="152400" tIns="152400" rIns="152400" bIns="152400" numCol="1" spcCol="1270" anchor="ctr" anchorCtr="0">
          <a:noAutofit/>
        </a:bodyPr>
        <a:lstStyle/>
        <a:p>
          <a:pPr marL="0" lvl="0" indent="0" algn="ctr" defTabSz="1778000">
            <a:lnSpc>
              <a:spcPct val="90000"/>
            </a:lnSpc>
            <a:spcBef>
              <a:spcPct val="0"/>
            </a:spcBef>
            <a:spcAft>
              <a:spcPct val="35000"/>
            </a:spcAft>
            <a:buNone/>
          </a:pPr>
          <a:r>
            <a:rPr lang="zh-CN" altLang="en-US" sz="4000" kern="1200" dirty="0">
              <a:solidFill>
                <a:srgbClr val="FFFFFF"/>
              </a:solidFill>
              <a:latin typeface="隶书" pitchFamily="49" charset="-122"/>
              <a:ea typeface="隶书" pitchFamily="49" charset="-122"/>
              <a:cs typeface="+mn-cs"/>
            </a:rPr>
            <a:t>检验验机</a:t>
          </a:r>
        </a:p>
      </dsp:txBody>
      <dsp:txXfrm>
        <a:off x="8046209" y="1374328"/>
        <a:ext cx="2105948" cy="1552485"/>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3d8">
  <dgm:title val=""/>
  <dgm:desc val=""/>
  <dgm:catLst>
    <dgm:cat type="3D" pri="11800"/>
  </dgm:catLst>
  <dgm:scene3d>
    <a:camera prst="perspectiveHeroicExtremeRightFacing" zoom="82000">
      <a:rot lat="21300000" lon="20400000" rev="180000"/>
    </a:camera>
    <a:lightRig rig="morning" dir="t">
      <a:rot lat="0" lon="0" rev="20400000"/>
    </a:lightRig>
  </dgm:scene3d>
  <dgm:styleLbl name="node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0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60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635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152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conF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90500" prstMaterial="matte">
      <a:bevelT w="120650" h="38100"/>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solid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sz="1000" dirty="0">
              <a:latin typeface="Arial" panose="020B0604020202020204" pitchFamily="34" charset="0"/>
              <a:cs typeface="Arial" panose="020B0604020202020204"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31C0EDC-3B04-4D43-AC98-A606493C474D}" type="datetimeFigureOut">
              <a:rPr lang="en-US" sz="1000" smtClean="0">
                <a:latin typeface="Arial" panose="020B0604020202020204" pitchFamily="34" charset="0"/>
                <a:cs typeface="Arial" panose="020B0604020202020204" pitchFamily="34" charset="0"/>
              </a:rPr>
              <a:t>1/18/2022</a:t>
            </a:fld>
            <a:endParaRPr lang="en-US" sz="1000" dirty="0">
              <a:latin typeface="Arial" panose="020B0604020202020204" pitchFamily="34" charset="0"/>
              <a:cs typeface="Arial" panose="020B0604020202020204" pitchFamily="34" charset="0"/>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pPr lvl="0"/>
            <a:r>
              <a:rPr lang="en-US" sz="800" cap="all" dirty="0">
                <a:solidFill>
                  <a:srgbClr val="939598"/>
                </a:solidFill>
                <a:latin typeface="Arial" panose="020B0604020202020204" pitchFamily="34" charset="0"/>
                <a:cs typeface="Arial" panose="020B0604020202020204" pitchFamily="34" charset="0"/>
              </a:rPr>
              <a:t>2011 LENOVO CONFIDENTIAL. All rights reserved.</a:t>
            </a: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27F3538-DD9D-4F25-8311-592750C50641}" type="slidenum">
              <a:rPr lang="en-US" sz="800" smtClean="0">
                <a:latin typeface="Arial" panose="020B0604020202020204" pitchFamily="34" charset="0"/>
                <a:cs typeface="Arial" panose="020B0604020202020204" pitchFamily="34" charset="0"/>
              </a:rPr>
              <a:t>‹#›</a:t>
            </a:fld>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000">
                <a:latin typeface="Arial" panose="020B0604020202020204" pitchFamily="34" charset="0"/>
                <a:cs typeface="Arial" panose="020B0604020202020204" pitchFamily="34"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000">
                <a:latin typeface="Arial" panose="020B0604020202020204" pitchFamily="34" charset="0"/>
                <a:cs typeface="Arial" panose="020B0604020202020204" pitchFamily="34" charset="0"/>
              </a:defRPr>
            </a:lvl1pPr>
          </a:lstStyle>
          <a:p>
            <a:fld id="{F23CF275-28B3-497F-9AED-85D5F023BA5C}" type="datetimeFigureOut">
              <a:rPr lang="en-US" smtClean="0"/>
              <a:t>1/18/2022</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000">
                <a:latin typeface="Arial" panose="020B0604020202020204" pitchFamily="34" charset="0"/>
                <a:cs typeface="Arial" panose="020B0604020202020204" pitchFamily="34" charset="0"/>
              </a:defRPr>
            </a:lvl1pPr>
          </a:lstStyle>
          <a:p>
            <a:r>
              <a:rPr lang="en-US" sz="800" cap="all" dirty="0">
                <a:solidFill>
                  <a:srgbClr val="939598"/>
                </a:solidFill>
              </a:rPr>
              <a:t>2011 LENOVO CONFIDENTIAL. All rights reserved.</a:t>
            </a: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800">
                <a:latin typeface="Arial" panose="020B0604020202020204" pitchFamily="34" charset="0"/>
                <a:cs typeface="Arial" panose="020B0604020202020204" pitchFamily="34" charset="0"/>
              </a:defRPr>
            </a:lvl1pPr>
          </a:lstStyle>
          <a:p>
            <a:fld id="{4AED87EB-65D7-4500-873C-410831173A82}" type="slidenum">
              <a:rPr lang="en-US" smtClean="0"/>
              <a:t>‹#›</a:t>
            </a:fld>
            <a:endParaRPr lang="en-US" dirty="0"/>
          </a:p>
        </p:txBody>
      </p:sp>
    </p:spTree>
  </p:cSld>
  <p:clrMap bg1="lt1" tx1="dk1" bg2="lt2" tx2="dk2" accent1="accent1" accent2="accent2" accent3="accent3" accent4="accent4" accent5="accent5" accent6="accent6" hlink="hlink" folHlink="folHlink"/>
  <p:notesStyle>
    <a:lvl1pPr marL="0" algn="l" defTabSz="1219200" rtl="0" eaLnBrk="1" latinLnBrk="0" hangingPunct="1">
      <a:defRPr sz="1600" kern="1200">
        <a:solidFill>
          <a:schemeClr val="tx1"/>
        </a:solidFill>
        <a:latin typeface="+mn-lt"/>
        <a:ea typeface="+mn-ea"/>
        <a:cs typeface="+mn-cs"/>
      </a:defRPr>
    </a:lvl1pPr>
    <a:lvl2pPr marL="609600" algn="l" defTabSz="1219200" rtl="0" eaLnBrk="1" latinLnBrk="0" hangingPunct="1">
      <a:defRPr sz="1600" kern="1200">
        <a:solidFill>
          <a:schemeClr val="tx1"/>
        </a:solidFill>
        <a:latin typeface="+mn-lt"/>
        <a:ea typeface="+mn-ea"/>
        <a:cs typeface="+mn-cs"/>
      </a:defRPr>
    </a:lvl2pPr>
    <a:lvl3pPr marL="1219200" algn="l" defTabSz="1219200" rtl="0" eaLnBrk="1" latinLnBrk="0" hangingPunct="1">
      <a:defRPr sz="1600" kern="1200">
        <a:solidFill>
          <a:schemeClr val="tx1"/>
        </a:solidFill>
        <a:latin typeface="+mn-lt"/>
        <a:ea typeface="+mn-ea"/>
        <a:cs typeface="+mn-cs"/>
      </a:defRPr>
    </a:lvl3pPr>
    <a:lvl4pPr marL="1828165" algn="l" defTabSz="1219200" rtl="0" eaLnBrk="1" latinLnBrk="0" hangingPunct="1">
      <a:defRPr sz="1600" kern="1200">
        <a:solidFill>
          <a:schemeClr val="tx1"/>
        </a:solidFill>
        <a:latin typeface="+mn-lt"/>
        <a:ea typeface="+mn-ea"/>
        <a:cs typeface="+mn-cs"/>
      </a:defRPr>
    </a:lvl4pPr>
    <a:lvl5pPr marL="2437765" algn="l" defTabSz="1219200" rtl="0" eaLnBrk="1" latinLnBrk="0" hangingPunct="1">
      <a:defRPr sz="1600" kern="1200">
        <a:solidFill>
          <a:schemeClr val="tx1"/>
        </a:solidFill>
        <a:latin typeface="+mn-lt"/>
        <a:ea typeface="+mn-ea"/>
        <a:cs typeface="+mn-cs"/>
      </a:defRPr>
    </a:lvl5pPr>
    <a:lvl6pPr marL="3047365" algn="l" defTabSz="1219200" rtl="0" eaLnBrk="1" latinLnBrk="0" hangingPunct="1">
      <a:defRPr sz="1600" kern="1200">
        <a:solidFill>
          <a:schemeClr val="tx1"/>
        </a:solidFill>
        <a:latin typeface="+mn-lt"/>
        <a:ea typeface="+mn-ea"/>
        <a:cs typeface="+mn-cs"/>
      </a:defRPr>
    </a:lvl6pPr>
    <a:lvl7pPr marL="3656965" algn="l" defTabSz="1219200" rtl="0" eaLnBrk="1" latinLnBrk="0" hangingPunct="1">
      <a:defRPr sz="1600" kern="1200">
        <a:solidFill>
          <a:schemeClr val="tx1"/>
        </a:solidFill>
        <a:latin typeface="+mn-lt"/>
        <a:ea typeface="+mn-ea"/>
        <a:cs typeface="+mn-cs"/>
      </a:defRPr>
    </a:lvl7pPr>
    <a:lvl8pPr marL="4266565" algn="l" defTabSz="1219200" rtl="0" eaLnBrk="1" latinLnBrk="0" hangingPunct="1">
      <a:defRPr sz="1600" kern="1200">
        <a:solidFill>
          <a:schemeClr val="tx1"/>
        </a:solidFill>
        <a:latin typeface="+mn-lt"/>
        <a:ea typeface="+mn-ea"/>
        <a:cs typeface="+mn-cs"/>
      </a:defRPr>
    </a:lvl8pPr>
    <a:lvl9pPr marL="4876165" algn="l" defTabSz="1219200"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同学们好！下面我们一起来学习排除计算机故障的常用方法</a:t>
            </a:r>
            <a:endParaRPr lang="en-US" altLang="zh-CN" dirty="0"/>
          </a:p>
          <a:p>
            <a:pPr indent="266700" algn="just">
              <a:spcBef>
                <a:spcPts val="600"/>
              </a:spcBef>
              <a:spcAft>
                <a:spcPts val="600"/>
              </a:spcAft>
            </a:pPr>
            <a:r>
              <a:rPr lang="zh-CN" altLang="zh-CN" sz="1800" kern="100" dirty="0">
                <a:effectLst/>
                <a:latin typeface="Times New Roman" panose="02020603050405020304" pitchFamily="18" charset="0"/>
                <a:ea typeface="宋体" panose="02010600030101010101" pitchFamily="2" charset="-122"/>
                <a:cs typeface="宋体" panose="02010600030101010101" pitchFamily="2" charset="-122"/>
              </a:rPr>
              <a:t>通过前面几个章节的学习，我们了解到计算机出现故障时的表现形式是千奇百怪的，故障原因也是朴朔述离的，既有软件故障原因，也有硬件故障原因，更复杂的还有软件故障和硬件故障的混合呈现，想要快速准确找出具体原因几乎是不太可能的。那么，在实际工作中遇到计算机出现故障就束手无策了吗？答案是否定的，计算机产生故障的原因虽然很多，但是只要依据一定的思考分析原则，再加上恰当的维修处理方法，最终总能把疑难问题解决掉。因此，本节内容将给大家相对详细地介绍排除计算机故障的常用维修方法。</a:t>
            </a:r>
            <a:endParaRPr lang="zh-CN" altLang="zh-CN" sz="1800" kern="100" dirty="0">
              <a:effectLst/>
              <a:latin typeface="Times New Roman" panose="02020603050405020304" pitchFamily="18" charset="0"/>
              <a:ea typeface="宋体" panose="02010600030101010101" pitchFamily="2" charset="-122"/>
            </a:endParaRPr>
          </a:p>
        </p:txBody>
      </p:sp>
      <p:sp>
        <p:nvSpPr>
          <p:cNvPr id="4" name="灯片编号占位符 3"/>
          <p:cNvSpPr>
            <a:spLocks noGrp="1"/>
          </p:cNvSpPr>
          <p:nvPr>
            <p:ph type="sldNum" sz="quarter" idx="10"/>
          </p:nvPr>
        </p:nvSpPr>
        <p:spPr/>
        <p:txBody>
          <a:bodyPr/>
          <a:lstStyle/>
          <a:p>
            <a:fld id="{4AED87EB-65D7-4500-873C-410831173A82}" type="slidenum">
              <a:rPr lang="en-US" smtClean="0"/>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indent="266700" algn="just"/>
            <a:r>
              <a:rPr lang="zh-CN" altLang="zh-CN" sz="1800" b="1" kern="100" dirty="0">
                <a:effectLst/>
                <a:latin typeface="Times New Roman" panose="02020603050405020304" pitchFamily="18" charset="0"/>
                <a:ea typeface="宋体" panose="02010600030101010101" pitchFamily="2" charset="-122"/>
              </a:rPr>
              <a:t>职场情境：</a:t>
            </a:r>
            <a:r>
              <a:rPr lang="zh-CN" altLang="zh-CN" sz="1800" kern="100" dirty="0">
                <a:effectLst/>
                <a:latin typeface="Times New Roman" panose="02020603050405020304" pitchFamily="18" charset="0"/>
                <a:ea typeface="宋体" panose="02010600030101010101" pitchFamily="2" charset="-122"/>
              </a:rPr>
              <a:t>顾客送修一台笔记本电脑，故障现象为：显示黑屏</a:t>
            </a:r>
            <a:r>
              <a:rPr lang="zh-CN" altLang="zh-CN" sz="1800" dirty="0">
                <a:effectLst/>
                <a:latin typeface="Times New Roman" panose="02020603050405020304" pitchFamily="18" charset="0"/>
                <a:ea typeface="宋体" panose="02010600030101010101" pitchFamily="2" charset="-122"/>
              </a:rPr>
              <a:t>。工程师应采何种维修方法来处理呢？</a:t>
            </a:r>
            <a:r>
              <a:rPr lang="zh-CN" altLang="zh-CN" sz="1800" b="1" kern="100" dirty="0">
                <a:effectLst/>
                <a:latin typeface="Times New Roman" panose="02020603050405020304" pitchFamily="18" charset="0"/>
                <a:ea typeface="宋体" panose="02010600030101010101" pitchFamily="2" charset="-122"/>
              </a:rPr>
              <a:t> </a:t>
            </a:r>
            <a:endParaRPr lang="zh-CN" altLang="zh-CN" sz="1800" dirty="0">
              <a:effectLst/>
              <a:latin typeface="Times New Roman" panose="02020603050405020304" pitchFamily="18" charset="0"/>
              <a:ea typeface="宋体" panose="02010600030101010101" pitchFamily="2" charset="-122"/>
            </a:endParaRPr>
          </a:p>
          <a:p>
            <a:pPr indent="266700" algn="just"/>
            <a:r>
              <a:rPr lang="zh-CN" altLang="zh-CN" sz="1800" b="1" kern="100" dirty="0">
                <a:effectLst/>
                <a:latin typeface="Times New Roman" panose="02020603050405020304" pitchFamily="18" charset="0"/>
                <a:ea typeface="宋体" panose="02010600030101010101" pitchFamily="2" charset="-122"/>
              </a:rPr>
              <a:t>情境分析：</a:t>
            </a:r>
            <a:r>
              <a:rPr lang="zh-CN" altLang="zh-CN" sz="1800" kern="100" dirty="0">
                <a:effectLst/>
                <a:latin typeface="Times New Roman" panose="02020603050405020304" pitchFamily="18" charset="0"/>
                <a:ea typeface="宋体" panose="02010600030101010101" pitchFamily="2" charset="-122"/>
              </a:rPr>
              <a:t>出现此故障现象，可能存在的原因有很多，首先按照故障诊断故障的基本原则和流程进行分析，然后选择最合适的维修方法进行处理。处理思路和维修方法参考如下：</a:t>
            </a:r>
            <a:endParaRPr lang="zh-CN" altLang="zh-CN" sz="1800" dirty="0">
              <a:effectLst/>
              <a:latin typeface="Times New Roman" panose="02020603050405020304" pitchFamily="18" charset="0"/>
              <a:ea typeface="宋体" panose="02010600030101010101" pitchFamily="2" charset="-122"/>
            </a:endParaRPr>
          </a:p>
          <a:p>
            <a:pPr indent="266700" algn="l"/>
            <a:r>
              <a:rPr lang="en-US" altLang="zh-CN" sz="1800" kern="100" dirty="0">
                <a:effectLst/>
                <a:latin typeface="宋体" panose="02010600030101010101" pitchFamily="2" charset="-122"/>
                <a:ea typeface="宋体" panose="02010600030101010101" pitchFamily="2" charset="-122"/>
              </a:rPr>
              <a:t>1.</a:t>
            </a:r>
            <a:r>
              <a:rPr lang="zh-CN" altLang="zh-CN" sz="1800" kern="100" dirty="0">
                <a:effectLst/>
                <a:latin typeface="Times New Roman" panose="02020603050405020304" pitchFamily="18" charset="0"/>
                <a:ea typeface="宋体" panose="02010600030101010101" pitchFamily="2" charset="-122"/>
              </a:rPr>
              <a:t>采用观察法，观察机器外观是否有磕碰痕迹？观察屏幕是否有裂纹？屏幕上是否只显示一个鼠标箭头？外观有磕碰痕迹有可能是屏幕损坏或显示接口松动引起。屏幕有裂纹，则必须要换屏幕了。若屏幕上只显示一个鼠标箭头，可以同时按下</a:t>
            </a:r>
            <a:r>
              <a:rPr lang="en-US" altLang="zh-CN" sz="1800" kern="100" dirty="0" err="1">
                <a:effectLst/>
                <a:latin typeface="Times New Roman" panose="02020603050405020304" pitchFamily="18" charset="0"/>
                <a:ea typeface="宋体" panose="02010600030101010101" pitchFamily="2" charset="-122"/>
              </a:rPr>
              <a:t>Ctrl+Shift+Esc</a:t>
            </a:r>
            <a:r>
              <a:rPr lang="zh-CN" altLang="zh-CN" sz="1800" kern="100" dirty="0">
                <a:effectLst/>
                <a:latin typeface="Times New Roman" panose="02020603050405020304" pitchFamily="18" charset="0"/>
                <a:ea typeface="宋体" panose="02010600030101010101" pitchFamily="2" charset="-122"/>
              </a:rPr>
              <a:t>快捷键调出“任务管理器”如图</a:t>
            </a:r>
            <a:r>
              <a:rPr lang="en-US" altLang="zh-CN" sz="1800" kern="100" dirty="0">
                <a:effectLst/>
                <a:latin typeface="Times New Roman" panose="02020603050405020304" pitchFamily="18" charset="0"/>
                <a:ea typeface="宋体" panose="02010600030101010101" pitchFamily="2" charset="-122"/>
              </a:rPr>
              <a:t>5-8</a:t>
            </a:r>
            <a:r>
              <a:rPr lang="zh-CN" altLang="zh-CN" sz="1800" kern="100" dirty="0">
                <a:effectLst/>
                <a:latin typeface="Times New Roman" panose="02020603050405020304" pitchFamily="18" charset="0"/>
                <a:ea typeface="宋体" panose="02010600030101010101" pitchFamily="2" charset="-122"/>
              </a:rPr>
              <a:t>所示</a:t>
            </a:r>
            <a:r>
              <a:rPr lang="en-US" altLang="zh-CN" sz="1800" kern="100" dirty="0">
                <a:effectLst/>
                <a:latin typeface="Times New Roman" panose="02020603050405020304" pitchFamily="18" charset="0"/>
                <a:ea typeface="宋体" panose="02010600030101010101" pitchFamily="2" charset="-122"/>
              </a:rPr>
              <a:t>,</a:t>
            </a:r>
            <a:r>
              <a:rPr lang="zh-CN" altLang="zh-CN" sz="1800" kern="100" dirty="0">
                <a:effectLst/>
                <a:latin typeface="Times New Roman" panose="02020603050405020304" pitchFamily="18" charset="0"/>
                <a:ea typeface="宋体" panose="02010600030101010101" pitchFamily="2" charset="-122"/>
              </a:rPr>
              <a:t>点击展开左上角菜单项文件选择新任务如图</a:t>
            </a:r>
            <a:r>
              <a:rPr lang="en-US" altLang="zh-CN" sz="1800" kern="100" dirty="0">
                <a:effectLst/>
                <a:latin typeface="Times New Roman" panose="02020603050405020304" pitchFamily="18" charset="0"/>
                <a:ea typeface="宋体" panose="02010600030101010101" pitchFamily="2" charset="-122"/>
              </a:rPr>
              <a:t>5-9</a:t>
            </a:r>
            <a:r>
              <a:rPr lang="zh-CN" altLang="zh-CN" sz="1800" kern="100" dirty="0">
                <a:effectLst/>
                <a:latin typeface="Times New Roman" panose="02020603050405020304" pitchFamily="18" charset="0"/>
                <a:ea typeface="宋体" panose="02010600030101010101" pitchFamily="2" charset="-122"/>
              </a:rPr>
              <a:t>所示，在弹出的方框中输入</a:t>
            </a:r>
            <a:r>
              <a:rPr lang="en-US" altLang="zh-CN" sz="1800" kern="100" dirty="0">
                <a:effectLst/>
                <a:latin typeface="Times New Roman" panose="02020603050405020304" pitchFamily="18" charset="0"/>
                <a:ea typeface="宋体" panose="02010600030101010101" pitchFamily="2" charset="-122"/>
              </a:rPr>
              <a:t>explorer.exe</a:t>
            </a:r>
            <a:r>
              <a:rPr lang="zh-CN" altLang="zh-CN" sz="1800" kern="100" dirty="0">
                <a:effectLst/>
                <a:latin typeface="Times New Roman" panose="02020603050405020304" pitchFamily="18" charset="0"/>
                <a:ea typeface="宋体" panose="02010600030101010101" pitchFamily="2" charset="-122"/>
              </a:rPr>
              <a:t>，点击确定即可如图</a:t>
            </a:r>
            <a:r>
              <a:rPr lang="en-US" altLang="zh-CN" sz="1800" kern="100" dirty="0">
                <a:effectLst/>
                <a:latin typeface="Times New Roman" panose="02020603050405020304" pitchFamily="18" charset="0"/>
                <a:ea typeface="宋体" panose="02010600030101010101" pitchFamily="2" charset="-122"/>
              </a:rPr>
              <a:t>5-10</a:t>
            </a:r>
            <a:r>
              <a:rPr lang="zh-CN" altLang="zh-CN" sz="1800" kern="100" dirty="0">
                <a:effectLst/>
                <a:latin typeface="Times New Roman" panose="02020603050405020304" pitchFamily="18" charset="0"/>
                <a:ea typeface="宋体" panose="02010600030101010101" pitchFamily="2" charset="-122"/>
              </a:rPr>
              <a:t>所示。或者采用软件系统最小化进行测试，电脑重启进入安全模式，搜索“程序和功能”进入后按时间排序找到最近安装的程序并卸载尝试；</a:t>
            </a:r>
            <a:endParaRPr lang="zh-CN" altLang="zh-CN" sz="1800" dirty="0">
              <a:effectLst/>
              <a:latin typeface="Times New Roman" panose="02020603050405020304" pitchFamily="18" charset="0"/>
              <a:ea typeface="宋体" panose="02010600030101010101" pitchFamily="2" charset="-122"/>
            </a:endParaRPr>
          </a:p>
          <a:p>
            <a:pPr indent="266700" algn="just"/>
            <a:r>
              <a:rPr lang="en-US" altLang="zh-CN" sz="1800" kern="100" dirty="0">
                <a:effectLst/>
                <a:latin typeface="宋体" panose="02010600030101010101" pitchFamily="2" charset="-122"/>
                <a:ea typeface="宋体" panose="02010600030101010101" pitchFamily="2" charset="-122"/>
              </a:rPr>
              <a:t>2.</a:t>
            </a:r>
            <a:r>
              <a:rPr lang="zh-CN" altLang="zh-CN" sz="1800" kern="100" dirty="0">
                <a:effectLst/>
                <a:latin typeface="Times New Roman" panose="02020603050405020304" pitchFamily="18" charset="0"/>
                <a:ea typeface="宋体" panose="02010600030101010101" pitchFamily="2" charset="-122"/>
              </a:rPr>
              <a:t>采用替换法，首先外接一个显示器观察显示是否正常？若正常，则说明主板、内存、显卡、硬盘是正常的，可能原因是屏线或屏幕损坏引起，可优先更换屏幕；若不正常，则说明主板、内存、显卡可能存在故障，可优先重装或更换内存条处理。</a:t>
            </a:r>
            <a:endParaRPr lang="zh-CN" altLang="zh-CN" sz="1800" dirty="0">
              <a:effectLst/>
              <a:latin typeface="Times New Roman" panose="02020603050405020304" pitchFamily="18" charset="0"/>
              <a:ea typeface="宋体" panose="02010600030101010101" pitchFamily="2" charset="-122"/>
            </a:endParaRPr>
          </a:p>
          <a:p>
            <a:pPr indent="0" algn="l"/>
            <a:endParaRPr lang="zh-CN" altLang="zh-CN" sz="1800" dirty="0">
              <a:effectLst/>
              <a:latin typeface="Times New Roman" panose="02020603050405020304" pitchFamily="18" charset="0"/>
              <a:ea typeface="宋体" panose="02010600030101010101" pitchFamily="2" charset="-122"/>
            </a:endParaRPr>
          </a:p>
        </p:txBody>
      </p:sp>
      <p:sp>
        <p:nvSpPr>
          <p:cNvPr id="4" name="Slide Number Placeholder 3"/>
          <p:cNvSpPr>
            <a:spLocks noGrp="1"/>
          </p:cNvSpPr>
          <p:nvPr>
            <p:ph type="sldNum" sz="quarter" idx="10"/>
          </p:nvPr>
        </p:nvSpPr>
        <p:spPr/>
        <p:txBody>
          <a:bodyPr/>
          <a:lstStyle/>
          <a:p>
            <a:fld id="{4AED87EB-65D7-4500-873C-410831173A82}" type="slidenum">
              <a:rPr lang="en-US" smtClean="0"/>
              <a:t>10</a:t>
            </a:fld>
            <a:endParaRPr lang="en-US" dirty="0"/>
          </a:p>
        </p:txBody>
      </p:sp>
    </p:spTree>
    <p:extLst>
      <p:ext uri="{BB962C8B-B14F-4D97-AF65-F5344CB8AC3E}">
        <p14:creationId xmlns:p14="http://schemas.microsoft.com/office/powerpoint/2010/main" val="16028682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indent="266700" algn="just"/>
            <a:r>
              <a:rPr lang="zh-CN" altLang="zh-CN" sz="1800" b="1" kern="100" dirty="0">
                <a:effectLst/>
                <a:latin typeface="Times New Roman" panose="02020603050405020304" pitchFamily="18" charset="0"/>
                <a:ea typeface="宋体" panose="02010600030101010101" pitchFamily="2" charset="-122"/>
              </a:rPr>
              <a:t>解决方案：</a:t>
            </a:r>
            <a:r>
              <a:rPr lang="zh-CN" altLang="zh-CN" sz="1800" kern="100" dirty="0">
                <a:effectLst/>
                <a:latin typeface="Times New Roman" panose="02020603050405020304" pitchFamily="18" charset="0"/>
                <a:ea typeface="宋体" panose="02010600030101010101" pitchFamily="2" charset="-122"/>
              </a:rPr>
              <a:t>经现场认真观察具体现象时发现，屏幕上只显示一个鼠标箭头，因此按</a:t>
            </a:r>
            <a:r>
              <a:rPr lang="zh-CN" altLang="en-US" sz="1800" kern="100" dirty="0">
                <a:effectLst/>
                <a:latin typeface="Times New Roman" panose="02020603050405020304" pitchFamily="18" charset="0"/>
                <a:ea typeface="宋体" panose="02010600030101010101" pitchFamily="2" charset="-122"/>
              </a:rPr>
              <a:t>下</a:t>
            </a:r>
            <a:r>
              <a:rPr lang="zh-CN" altLang="zh-CN" sz="1800" kern="100" dirty="0">
                <a:effectLst/>
                <a:latin typeface="Times New Roman" panose="02020603050405020304" pitchFamily="18" charset="0"/>
                <a:ea typeface="宋体" panose="02010600030101010101" pitchFamily="2" charset="-122"/>
              </a:rPr>
              <a:t>图所示操作后得到解决。</a:t>
            </a:r>
            <a:endParaRPr lang="zh-CN" altLang="zh-CN" sz="1800" dirty="0">
              <a:effectLst/>
              <a:latin typeface="Times New Roman" panose="02020603050405020304" pitchFamily="18" charset="0"/>
              <a:ea typeface="宋体" panose="02010600030101010101" pitchFamily="2" charset="-122"/>
            </a:endParaRPr>
          </a:p>
          <a:p>
            <a:pPr marL="0" marR="0" lvl="0" indent="0" algn="l" defTabSz="1219200" rtl="0" eaLnBrk="1" fontAlgn="auto" latinLnBrk="0" hangingPunct="1">
              <a:lnSpc>
                <a:spcPct val="100000"/>
              </a:lnSpc>
              <a:spcBef>
                <a:spcPts val="0"/>
              </a:spcBef>
              <a:spcAft>
                <a:spcPts val="0"/>
              </a:spcAft>
              <a:buClrTx/>
              <a:buSzTx/>
              <a:buFontTx/>
              <a:buNone/>
              <a:tabLst/>
              <a:defRPr/>
            </a:pPr>
            <a:r>
              <a:rPr lang="zh-CN" altLang="zh-CN" sz="1800" dirty="0">
                <a:latin typeface="+mn-ea"/>
              </a:rPr>
              <a:t>按下</a:t>
            </a:r>
            <a:r>
              <a:rPr lang="en-US" altLang="zh-CN" sz="1800" dirty="0" err="1">
                <a:latin typeface="+mn-ea"/>
              </a:rPr>
              <a:t>Ctrl+Shift+Esc</a:t>
            </a:r>
            <a:r>
              <a:rPr lang="zh-CN" altLang="zh-CN" sz="1800" dirty="0">
                <a:latin typeface="+mn-ea"/>
              </a:rPr>
              <a:t>快捷键调出“任务管理器”</a:t>
            </a:r>
            <a:r>
              <a:rPr lang="zh-CN" altLang="en-US" sz="1800" dirty="0">
                <a:latin typeface="+mn-ea"/>
              </a:rPr>
              <a:t>，</a:t>
            </a:r>
            <a:r>
              <a:rPr lang="zh-CN" altLang="zh-CN" sz="1800" kern="100" dirty="0">
                <a:effectLst/>
                <a:latin typeface="+mn-ea"/>
                <a:cs typeface="Times New Roman" panose="02020603050405020304" pitchFamily="18" charset="0"/>
              </a:rPr>
              <a:t>点击展开左上角菜单项文件选择新任务</a:t>
            </a:r>
            <a:r>
              <a:rPr lang="zh-CN" altLang="en-US" sz="1800" kern="100" dirty="0">
                <a:effectLst/>
                <a:latin typeface="+mn-ea"/>
                <a:cs typeface="Times New Roman" panose="02020603050405020304" pitchFamily="18" charset="0"/>
              </a:rPr>
              <a:t>，</a:t>
            </a:r>
            <a:r>
              <a:rPr lang="zh-CN" altLang="zh-CN" sz="1800" kern="100" dirty="0">
                <a:effectLst/>
                <a:latin typeface="+mn-ea"/>
                <a:cs typeface="Times New Roman" panose="02020603050405020304" pitchFamily="18" charset="0"/>
              </a:rPr>
              <a:t>在弹出的方框中输入</a:t>
            </a:r>
            <a:r>
              <a:rPr lang="en-US" altLang="zh-CN" sz="1800" kern="100" dirty="0">
                <a:effectLst/>
                <a:latin typeface="+mn-ea"/>
                <a:cs typeface="Times New Roman" panose="02020603050405020304" pitchFamily="18" charset="0"/>
              </a:rPr>
              <a:t>explorer.exe</a:t>
            </a:r>
            <a:r>
              <a:rPr lang="zh-CN" altLang="zh-CN" sz="1800" kern="100" dirty="0">
                <a:effectLst/>
                <a:latin typeface="+mn-ea"/>
                <a:cs typeface="Times New Roman" panose="02020603050405020304" pitchFamily="18" charset="0"/>
              </a:rPr>
              <a:t>，点击确定即可</a:t>
            </a:r>
            <a:r>
              <a:rPr lang="zh-CN" altLang="en-US" sz="1800" kern="100" dirty="0">
                <a:effectLst/>
                <a:latin typeface="+mn-ea"/>
                <a:cs typeface="Times New Roman" panose="02020603050405020304" pitchFamily="18" charset="0"/>
              </a:rPr>
              <a:t>。</a:t>
            </a:r>
            <a:endParaRPr lang="zh-CN" altLang="en-US" sz="1800" dirty="0">
              <a:latin typeface="+mn-ea"/>
            </a:endParaRPr>
          </a:p>
        </p:txBody>
      </p:sp>
      <p:sp>
        <p:nvSpPr>
          <p:cNvPr id="4" name="Slide Number Placeholder 3"/>
          <p:cNvSpPr>
            <a:spLocks noGrp="1"/>
          </p:cNvSpPr>
          <p:nvPr>
            <p:ph type="sldNum" sz="quarter" idx="10"/>
          </p:nvPr>
        </p:nvSpPr>
        <p:spPr/>
        <p:txBody>
          <a:bodyPr/>
          <a:lstStyle/>
          <a:p>
            <a:fld id="{4AED87EB-65D7-4500-873C-410831173A82}" type="slidenum">
              <a:rPr lang="en-US" smtClean="0"/>
              <a:t>11</a:t>
            </a:fld>
            <a:endParaRPr lang="en-US" dirty="0"/>
          </a:p>
        </p:txBody>
      </p:sp>
    </p:spTree>
    <p:extLst>
      <p:ext uri="{BB962C8B-B14F-4D97-AF65-F5344CB8AC3E}">
        <p14:creationId xmlns:p14="http://schemas.microsoft.com/office/powerpoint/2010/main" val="36353430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indent="266700" algn="just"/>
            <a:r>
              <a:rPr lang="zh-CN" altLang="zh-CN" sz="1800" b="1" dirty="0">
                <a:effectLst/>
                <a:latin typeface="Times New Roman" panose="02020603050405020304" pitchFamily="18" charset="0"/>
                <a:ea typeface="宋体" panose="02010600030101010101" pitchFamily="2" charset="-122"/>
              </a:rPr>
              <a:t>维修的四个基本步骤</a:t>
            </a:r>
            <a:endParaRPr lang="zh-CN" altLang="zh-CN" sz="1800" dirty="0">
              <a:effectLst/>
              <a:latin typeface="Times New Roman" panose="02020603050405020304" pitchFamily="18" charset="0"/>
              <a:ea typeface="宋体" panose="02010600030101010101" pitchFamily="2" charset="-122"/>
            </a:endParaRPr>
          </a:p>
          <a:p>
            <a:pPr indent="266700" algn="l"/>
            <a:r>
              <a:rPr lang="en-US" altLang="zh-CN" sz="1800" dirty="0">
                <a:effectLst/>
                <a:latin typeface="宋体" panose="02010600030101010101" pitchFamily="2" charset="-122"/>
                <a:ea typeface="宋体" panose="02010600030101010101" pitchFamily="2" charset="-122"/>
              </a:rPr>
              <a:t>1</a:t>
            </a:r>
            <a:r>
              <a:rPr lang="zh-CN" altLang="zh-CN" sz="1800" dirty="0">
                <a:effectLst/>
                <a:latin typeface="Times New Roman" panose="02020603050405020304" pitchFamily="18" charset="0"/>
                <a:ea typeface="宋体" panose="02010600030101010101" pitchFamily="2" charset="-122"/>
              </a:rPr>
              <a:t>．了解情况</a:t>
            </a:r>
            <a:r>
              <a:rPr lang="en-US" altLang="zh-CN" sz="1800" dirty="0">
                <a:effectLst/>
                <a:latin typeface="Times New Roman" panose="02020603050405020304" pitchFamily="18" charset="0"/>
                <a:ea typeface="宋体" panose="02010600030101010101" pitchFamily="2" charset="-122"/>
              </a:rPr>
              <a:t> </a:t>
            </a:r>
            <a:endParaRPr lang="zh-CN" altLang="zh-CN" sz="1800" dirty="0">
              <a:effectLst/>
              <a:latin typeface="Times New Roman" panose="02020603050405020304" pitchFamily="18" charset="0"/>
              <a:ea typeface="宋体" panose="02010600030101010101" pitchFamily="2" charset="-122"/>
            </a:endParaRPr>
          </a:p>
          <a:p>
            <a:pPr indent="266700" algn="l"/>
            <a:r>
              <a:rPr lang="zh-CN" altLang="zh-CN" sz="1800" dirty="0">
                <a:effectLst/>
                <a:latin typeface="Times New Roman" panose="02020603050405020304" pitchFamily="18" charset="0"/>
                <a:ea typeface="宋体" panose="02010600030101010101" pitchFamily="2" charset="-122"/>
              </a:rPr>
              <a:t>即在维修服务开始前，与用户沟通进行充分的沟通，尽可能地了解故障发生前后的情况，如故障是何时发生、发生的频次、故障发生前做过哪些操作，所使用的软硬件环境如何等，进行初步的判断。使现场维修效率及判断的准确性得到提高。了解用户所述的故障现象与技术标准是否有冲突或误解。</a:t>
            </a:r>
            <a:r>
              <a:rPr lang="en-US" altLang="zh-CN" sz="1800" dirty="0">
                <a:effectLst/>
                <a:latin typeface="Times New Roman" panose="02020603050405020304" pitchFamily="18" charset="0"/>
                <a:ea typeface="宋体" panose="02010600030101010101" pitchFamily="2" charset="-122"/>
              </a:rPr>
              <a:t> </a:t>
            </a:r>
            <a:r>
              <a:rPr lang="zh-CN" altLang="zh-CN" sz="1800" dirty="0">
                <a:effectLst/>
                <a:latin typeface="Times New Roman" panose="02020603050405020304" pitchFamily="18" charset="0"/>
                <a:ea typeface="宋体" panose="02010600030101010101" pitchFamily="2" charset="-122"/>
              </a:rPr>
              <a:t>在向用户了解情况的过程中，有时也能有效地挖掘客户潜在的需求，促成产品的销售，提升服务品质。</a:t>
            </a:r>
          </a:p>
          <a:p>
            <a:pPr indent="266700" algn="l"/>
            <a:r>
              <a:rPr lang="en-US" altLang="zh-CN" sz="1800" dirty="0">
                <a:effectLst/>
                <a:latin typeface="宋体" panose="02010600030101010101" pitchFamily="2" charset="-122"/>
                <a:ea typeface="宋体" panose="02010600030101010101" pitchFamily="2" charset="-122"/>
              </a:rPr>
              <a:t>2</a:t>
            </a:r>
            <a:r>
              <a:rPr lang="zh-CN" altLang="zh-CN" sz="1800" dirty="0">
                <a:effectLst/>
                <a:latin typeface="Times New Roman" panose="02020603050405020304" pitchFamily="18" charset="0"/>
                <a:ea typeface="宋体" panose="02010600030101010101" pitchFamily="2" charset="-122"/>
              </a:rPr>
              <a:t>．复现故障</a:t>
            </a:r>
            <a:r>
              <a:rPr lang="en-US" altLang="zh-CN" sz="1800" dirty="0">
                <a:effectLst/>
                <a:latin typeface="Times New Roman" panose="02020603050405020304" pitchFamily="18" charset="0"/>
                <a:ea typeface="宋体" panose="02010600030101010101" pitchFamily="2" charset="-122"/>
              </a:rPr>
              <a:t> </a:t>
            </a:r>
            <a:endParaRPr lang="zh-CN" altLang="zh-CN" sz="1800" dirty="0">
              <a:effectLst/>
              <a:latin typeface="Times New Roman" panose="02020603050405020304" pitchFamily="18" charset="0"/>
              <a:ea typeface="宋体" panose="02010600030101010101" pitchFamily="2" charset="-122"/>
            </a:endParaRPr>
          </a:p>
          <a:p>
            <a:pPr indent="266700" algn="l"/>
            <a:r>
              <a:rPr lang="zh-CN" altLang="zh-CN" sz="1800" dirty="0">
                <a:effectLst/>
                <a:latin typeface="Times New Roman" panose="02020603050405020304" pitchFamily="18" charset="0"/>
                <a:ea typeface="宋体" panose="02010600030101010101" pitchFamily="2" charset="-122"/>
              </a:rPr>
              <a:t>即在与用户充分沟通的情况下，需确认用户所报修故障现象是否真实存在，是否还有其它故障存在。避免判断失误，提高故障诊断准确性和一次服务到位率。</a:t>
            </a:r>
            <a:r>
              <a:rPr lang="en-US" altLang="zh-CN" sz="1800" dirty="0">
                <a:effectLst/>
                <a:latin typeface="Times New Roman" panose="02020603050405020304" pitchFamily="18" charset="0"/>
                <a:ea typeface="宋体" panose="02010600030101010101" pitchFamily="2" charset="-122"/>
              </a:rPr>
              <a:t> </a:t>
            </a:r>
            <a:r>
              <a:rPr lang="zh-CN" altLang="zh-CN" sz="1800" dirty="0">
                <a:effectLst/>
                <a:latin typeface="Times New Roman" panose="02020603050405020304" pitchFamily="18" charset="0"/>
                <a:ea typeface="宋体" panose="02010600030101010101" pitchFamily="2" charset="-122"/>
              </a:rPr>
              <a:t>进行故障复现时切记安全问题，避免故障范围的扩大。复现操作尽量由用户本人来操作，过程中可以观察用户的操作习惯是否得当，故障现象是如何出现的。</a:t>
            </a:r>
          </a:p>
          <a:p>
            <a:pPr indent="266700" algn="l"/>
            <a:r>
              <a:rPr lang="en-US" altLang="zh-CN" sz="1800" dirty="0">
                <a:effectLst/>
                <a:latin typeface="宋体" panose="02010600030101010101" pitchFamily="2" charset="-122"/>
                <a:ea typeface="宋体" panose="02010600030101010101" pitchFamily="2" charset="-122"/>
              </a:rPr>
              <a:t>3</a:t>
            </a:r>
            <a:r>
              <a:rPr lang="zh-CN" altLang="zh-CN" sz="1800" dirty="0">
                <a:effectLst/>
                <a:latin typeface="Times New Roman" panose="02020603050405020304" pitchFamily="18" charset="0"/>
                <a:ea typeface="宋体" panose="02010600030101010101" pitchFamily="2" charset="-122"/>
              </a:rPr>
              <a:t>．判断维修</a:t>
            </a:r>
            <a:r>
              <a:rPr lang="en-US" altLang="zh-CN" sz="1800" dirty="0">
                <a:effectLst/>
                <a:latin typeface="Times New Roman" panose="02020603050405020304" pitchFamily="18" charset="0"/>
                <a:ea typeface="宋体" panose="02010600030101010101" pitchFamily="2" charset="-122"/>
              </a:rPr>
              <a:t> </a:t>
            </a:r>
            <a:endParaRPr lang="zh-CN" altLang="zh-CN" sz="1800" dirty="0">
              <a:effectLst/>
              <a:latin typeface="Times New Roman" panose="02020603050405020304" pitchFamily="18" charset="0"/>
              <a:ea typeface="宋体" panose="02010600030101010101" pitchFamily="2" charset="-122"/>
            </a:endParaRPr>
          </a:p>
          <a:p>
            <a:pPr indent="266700" algn="l"/>
            <a:r>
              <a:rPr lang="zh-CN" altLang="zh-CN" sz="1800" dirty="0">
                <a:effectLst/>
                <a:latin typeface="Times New Roman" panose="02020603050405020304" pitchFamily="18" charset="0"/>
                <a:ea typeface="宋体" panose="02010600030101010101" pitchFamily="2" charset="-122"/>
              </a:rPr>
              <a:t>即对所见的故障现象进行判断、定位，找出产生故障的原因，并进行修复的过程。在进行判断维修的过程中，应遵循“诊断计算机故障的基本原则”、“诊断计算机故障的流程”、“排除计算机故障的常用方法”、及后面所说的“维修注意事项”所述内容进行操作。</a:t>
            </a:r>
            <a:r>
              <a:rPr lang="en-US" altLang="zh-CN" sz="1800" dirty="0">
                <a:effectLst/>
                <a:latin typeface="Times New Roman" panose="02020603050405020304" pitchFamily="18" charset="0"/>
                <a:ea typeface="宋体" panose="02010600030101010101" pitchFamily="2" charset="-122"/>
              </a:rPr>
              <a:t> </a:t>
            </a:r>
            <a:endParaRPr lang="zh-CN" altLang="zh-CN" sz="1800" dirty="0">
              <a:effectLst/>
              <a:latin typeface="Times New Roman" panose="02020603050405020304" pitchFamily="18" charset="0"/>
              <a:ea typeface="宋体" panose="02010600030101010101" pitchFamily="2" charset="-122"/>
            </a:endParaRPr>
          </a:p>
          <a:p>
            <a:pPr indent="266700" algn="l"/>
            <a:r>
              <a:rPr lang="en-US" altLang="zh-CN" sz="1800" dirty="0">
                <a:effectLst/>
                <a:latin typeface="宋体" panose="02010600030101010101" pitchFamily="2" charset="-122"/>
                <a:ea typeface="宋体" panose="02010600030101010101" pitchFamily="2" charset="-122"/>
              </a:rPr>
              <a:t>4</a:t>
            </a:r>
            <a:r>
              <a:rPr lang="zh-CN" altLang="zh-CN" sz="1800" dirty="0">
                <a:effectLst/>
                <a:latin typeface="Times New Roman" panose="02020603050405020304" pitchFamily="18" charset="0"/>
                <a:ea typeface="宋体" panose="02010600030101010101" pitchFamily="2" charset="-122"/>
              </a:rPr>
              <a:t>．检验验机</a:t>
            </a:r>
            <a:r>
              <a:rPr lang="en-US" altLang="zh-CN" sz="1800" dirty="0">
                <a:effectLst/>
                <a:latin typeface="Times New Roman" panose="02020603050405020304" pitchFamily="18" charset="0"/>
                <a:ea typeface="宋体" panose="02010600030101010101" pitchFamily="2" charset="-122"/>
              </a:rPr>
              <a:t> </a:t>
            </a:r>
            <a:endParaRPr lang="zh-CN" altLang="zh-CN" sz="1800" dirty="0">
              <a:effectLst/>
              <a:latin typeface="Times New Roman" panose="02020603050405020304" pitchFamily="18" charset="0"/>
              <a:ea typeface="宋体" panose="02010600030101010101" pitchFamily="2" charset="-122"/>
            </a:endParaRPr>
          </a:p>
          <a:p>
            <a:pPr indent="266700" algn="l"/>
            <a:r>
              <a:rPr lang="zh-CN" altLang="zh-CN" sz="1800" dirty="0">
                <a:effectLst/>
                <a:latin typeface="Times New Roman" panose="02020603050405020304" pitchFamily="18" charset="0"/>
                <a:ea typeface="宋体" panose="02010600030101010101" pitchFamily="2" charset="-122"/>
              </a:rPr>
              <a:t>即故障机器维修后必须进行检验，确认所复现或发现的故障现象是否已得到解决，且不存在其它可见故障，尽可能消除用户未发现的故障，并及时排除它。检验验机是维修过程中的一个重要环节，它是既对用户负责，也是对工程师自已负责的体现。</a:t>
            </a:r>
          </a:p>
          <a:p>
            <a:pPr indent="266700" algn="just"/>
            <a:endParaRPr lang="zh-CN" altLang="en-US" sz="1800" dirty="0">
              <a:latin typeface="+mn-ea"/>
            </a:endParaRPr>
          </a:p>
        </p:txBody>
      </p:sp>
      <p:sp>
        <p:nvSpPr>
          <p:cNvPr id="4" name="Slide Number Placeholder 3"/>
          <p:cNvSpPr>
            <a:spLocks noGrp="1"/>
          </p:cNvSpPr>
          <p:nvPr>
            <p:ph type="sldNum" sz="quarter" idx="10"/>
          </p:nvPr>
        </p:nvSpPr>
        <p:spPr/>
        <p:txBody>
          <a:bodyPr/>
          <a:lstStyle/>
          <a:p>
            <a:fld id="{4AED87EB-65D7-4500-873C-410831173A82}" type="slidenum">
              <a:rPr lang="en-US" smtClean="0"/>
              <a:t>12</a:t>
            </a:fld>
            <a:endParaRPr lang="en-US" dirty="0"/>
          </a:p>
        </p:txBody>
      </p:sp>
    </p:spTree>
    <p:extLst>
      <p:ext uri="{BB962C8B-B14F-4D97-AF65-F5344CB8AC3E}">
        <p14:creationId xmlns:p14="http://schemas.microsoft.com/office/powerpoint/2010/main" val="16249036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indent="0" algn="l"/>
            <a:r>
              <a:rPr lang="zh-CN" altLang="en-US" sz="1800" dirty="0">
                <a:effectLst/>
                <a:latin typeface="宋体" panose="02010600030101010101" pitchFamily="2" charset="-122"/>
                <a:ea typeface="宋体" panose="02010600030101010101" pitchFamily="2" charset="-122"/>
              </a:rPr>
              <a:t>面对一些特定类的故障时，我们应注意采用特殊的维修方法，以及在维修时应注意的操作：</a:t>
            </a:r>
            <a:endParaRPr lang="en-US" altLang="zh-CN" sz="1800" dirty="0">
              <a:effectLst/>
              <a:latin typeface="宋体" panose="02010600030101010101" pitchFamily="2" charset="-122"/>
              <a:ea typeface="宋体" panose="02010600030101010101" pitchFamily="2" charset="-122"/>
            </a:endParaRPr>
          </a:p>
          <a:p>
            <a:pPr indent="266700" algn="l"/>
            <a:r>
              <a:rPr lang="en-US" altLang="zh-CN" sz="1800" dirty="0">
                <a:effectLst/>
                <a:latin typeface="宋体" panose="02010600030101010101" pitchFamily="2" charset="-122"/>
                <a:ea typeface="宋体" panose="02010600030101010101" pitchFamily="2" charset="-122"/>
              </a:rPr>
              <a:t>1</a:t>
            </a:r>
            <a:r>
              <a:rPr lang="zh-CN" altLang="zh-CN" sz="1800" dirty="0">
                <a:effectLst/>
                <a:latin typeface="Times New Roman" panose="02020603050405020304" pitchFamily="18" charset="0"/>
                <a:ea typeface="宋体" panose="02010600030101010101" pitchFamily="2" charset="-122"/>
              </a:rPr>
              <a:t>．随机性复杂故障</a:t>
            </a:r>
            <a:r>
              <a:rPr lang="en-US" altLang="zh-CN" sz="1800" dirty="0">
                <a:effectLst/>
                <a:latin typeface="Times New Roman" panose="02020603050405020304" pitchFamily="18" charset="0"/>
                <a:ea typeface="宋体" panose="02010600030101010101" pitchFamily="2" charset="-122"/>
              </a:rPr>
              <a:t> </a:t>
            </a:r>
            <a:endParaRPr lang="zh-CN" altLang="zh-CN" sz="1800" dirty="0">
              <a:effectLst/>
              <a:latin typeface="Times New Roman" panose="02020603050405020304" pitchFamily="18" charset="0"/>
              <a:ea typeface="宋体" panose="02010600030101010101" pitchFamily="2" charset="-122"/>
            </a:endParaRPr>
          </a:p>
          <a:p>
            <a:pPr indent="266700" algn="l"/>
            <a:r>
              <a:rPr lang="zh-CN" altLang="zh-CN" sz="1800" dirty="0">
                <a:effectLst/>
                <a:latin typeface="Times New Roman" panose="02020603050405020304" pitchFamily="18" charset="0"/>
                <a:ea typeface="宋体" panose="02010600030101010101" pitchFamily="2" charset="-122"/>
              </a:rPr>
              <a:t>针对随机性复杂故障时，要先了解故障发生的频次、时间、环境、操作等，然后根据维修经验或求助于技术支持找到稳定故障的规律和方法，其次根据先软后硬的原则进行谨慎换件维修。</a:t>
            </a:r>
          </a:p>
          <a:p>
            <a:pPr indent="266700" algn="l"/>
            <a:r>
              <a:rPr lang="en-US" altLang="zh-CN" sz="1800" dirty="0">
                <a:effectLst/>
                <a:latin typeface="宋体" panose="02010600030101010101" pitchFamily="2" charset="-122"/>
                <a:ea typeface="宋体" panose="02010600030101010101" pitchFamily="2" charset="-122"/>
              </a:rPr>
              <a:t>2</a:t>
            </a:r>
            <a:r>
              <a:rPr lang="zh-CN" altLang="zh-CN" sz="1800" dirty="0">
                <a:effectLst/>
                <a:latin typeface="Times New Roman" panose="02020603050405020304" pitchFamily="18" charset="0"/>
                <a:ea typeface="宋体" panose="02010600030101010101" pitchFamily="2" charset="-122"/>
              </a:rPr>
              <a:t>．感受类或特定“问题”</a:t>
            </a:r>
            <a:r>
              <a:rPr lang="en-US" altLang="zh-CN" sz="1800" dirty="0">
                <a:effectLst/>
                <a:latin typeface="Times New Roman" panose="02020603050405020304" pitchFamily="18" charset="0"/>
                <a:ea typeface="宋体" panose="02010600030101010101" pitchFamily="2" charset="-122"/>
              </a:rPr>
              <a:t> </a:t>
            </a:r>
            <a:endParaRPr lang="zh-CN" altLang="zh-CN" sz="1800" dirty="0">
              <a:effectLst/>
              <a:latin typeface="Times New Roman" panose="02020603050405020304" pitchFamily="18" charset="0"/>
              <a:ea typeface="宋体" panose="02010600030101010101" pitchFamily="2" charset="-122"/>
            </a:endParaRPr>
          </a:p>
          <a:p>
            <a:pPr indent="266700" algn="l"/>
            <a:r>
              <a:rPr lang="zh-CN" altLang="zh-CN" sz="1800" dirty="0">
                <a:effectLst/>
                <a:latin typeface="Times New Roman" panose="02020603050405020304" pitchFamily="18" charset="0"/>
                <a:ea typeface="宋体" panose="02010600030101010101" pitchFamily="2" charset="-122"/>
              </a:rPr>
              <a:t>针对感受类或特定“问题”时，要先根据厂商既有标准判断用户的需求是否属于正常使用范畴，而后采取与同款机型进行比较确定是否具有改善的空间，若无可改善的空间，则应谨慎维修。</a:t>
            </a:r>
          </a:p>
          <a:p>
            <a:pPr indent="266700" algn="l"/>
            <a:r>
              <a:rPr lang="en-US" altLang="zh-CN" sz="1800" dirty="0">
                <a:effectLst/>
                <a:latin typeface="宋体" panose="02010600030101010101" pitchFamily="2" charset="-122"/>
                <a:ea typeface="宋体" panose="02010600030101010101" pitchFamily="2" charset="-122"/>
              </a:rPr>
              <a:t>3</a:t>
            </a:r>
            <a:r>
              <a:rPr lang="zh-CN" altLang="zh-CN" sz="1800" dirty="0">
                <a:effectLst/>
                <a:latin typeface="Times New Roman" panose="02020603050405020304" pitchFamily="18" charset="0"/>
                <a:ea typeface="宋体" panose="02010600030101010101" pitchFamily="2" charset="-122"/>
              </a:rPr>
              <a:t>．软件调试安装应注意的问题</a:t>
            </a:r>
            <a:r>
              <a:rPr lang="en-US" altLang="zh-CN" sz="1800" dirty="0">
                <a:effectLst/>
                <a:latin typeface="Times New Roman" panose="02020603050405020304" pitchFamily="18" charset="0"/>
                <a:ea typeface="宋体" panose="02010600030101010101" pitchFamily="2" charset="-122"/>
              </a:rPr>
              <a:t> </a:t>
            </a:r>
            <a:endParaRPr lang="zh-CN" altLang="zh-CN" sz="1800" dirty="0">
              <a:effectLst/>
              <a:latin typeface="Times New Roman" panose="02020603050405020304" pitchFamily="18" charset="0"/>
              <a:ea typeface="宋体" panose="02010600030101010101" pitchFamily="2" charset="-122"/>
            </a:endParaRPr>
          </a:p>
          <a:p>
            <a:pPr indent="266700" algn="l"/>
            <a:r>
              <a:rPr lang="zh-CN" altLang="zh-CN" sz="1800" dirty="0">
                <a:effectLst/>
                <a:latin typeface="Times New Roman" panose="02020603050405020304" pitchFamily="18" charset="0"/>
                <a:ea typeface="宋体" panose="02010600030101010101" pitchFamily="2" charset="-122"/>
              </a:rPr>
              <a:t>即在使用纯净版操作系统、官网驱动安装时，皆应对数据谨慎操作（电脑有价、数据无价）；在应用软件出现故障时可尝试安装其它版本。</a:t>
            </a:r>
          </a:p>
          <a:p>
            <a:pPr indent="266700" algn="l"/>
            <a:r>
              <a:rPr lang="en-US" altLang="zh-CN" sz="1800" dirty="0">
                <a:effectLst/>
                <a:latin typeface="宋体" panose="02010600030101010101" pitchFamily="2" charset="-122"/>
                <a:ea typeface="宋体" panose="02010600030101010101" pitchFamily="2" charset="-122"/>
              </a:rPr>
              <a:t>4</a:t>
            </a:r>
            <a:r>
              <a:rPr lang="zh-CN" altLang="zh-CN" sz="1800" dirty="0">
                <a:effectLst/>
                <a:latin typeface="Times New Roman" panose="02020603050405020304" pitchFamily="18" charset="0"/>
                <a:ea typeface="宋体" panose="02010600030101010101" pitchFamily="2" charset="-122"/>
              </a:rPr>
              <a:t>．清洁维修时</a:t>
            </a:r>
            <a:r>
              <a:rPr lang="en-US" altLang="zh-CN" sz="1800" dirty="0">
                <a:effectLst/>
                <a:latin typeface="Times New Roman" panose="02020603050405020304" pitchFamily="18" charset="0"/>
                <a:ea typeface="宋体" panose="02010600030101010101" pitchFamily="2" charset="-122"/>
              </a:rPr>
              <a:t> </a:t>
            </a:r>
            <a:endParaRPr lang="zh-CN" altLang="zh-CN" sz="1800" dirty="0">
              <a:effectLst/>
              <a:latin typeface="Times New Roman" panose="02020603050405020304" pitchFamily="18" charset="0"/>
              <a:ea typeface="宋体" panose="02010600030101010101" pitchFamily="2" charset="-122"/>
            </a:endParaRPr>
          </a:p>
          <a:p>
            <a:pPr indent="266700" algn="l"/>
            <a:r>
              <a:rPr lang="zh-CN" altLang="zh-CN" sz="1800" dirty="0">
                <a:effectLst/>
                <a:latin typeface="Times New Roman" panose="02020603050405020304" pitchFamily="18" charset="0"/>
                <a:ea typeface="宋体" panose="02010600030101010101" pitchFamily="2" charset="-122"/>
              </a:rPr>
              <a:t>即在做清洁维修时，应注意选择合适的清洁工具，进行全方位的清洁处理。过程中一律禁止带电操作，对于受潮（或进液）的机器应采取先清洁后自然风干的原则处理。</a:t>
            </a:r>
          </a:p>
        </p:txBody>
      </p:sp>
      <p:sp>
        <p:nvSpPr>
          <p:cNvPr id="4" name="Slide Number Placeholder 3"/>
          <p:cNvSpPr>
            <a:spLocks noGrp="1"/>
          </p:cNvSpPr>
          <p:nvPr>
            <p:ph type="sldNum" sz="quarter" idx="10"/>
          </p:nvPr>
        </p:nvSpPr>
        <p:spPr/>
        <p:txBody>
          <a:bodyPr/>
          <a:lstStyle/>
          <a:p>
            <a:fld id="{4AED87EB-65D7-4500-873C-410831173A82}" type="slidenum">
              <a:rPr lang="en-US" smtClean="0"/>
              <a:t>13</a:t>
            </a:fld>
            <a:endParaRPr lang="en-US" dirty="0"/>
          </a:p>
        </p:txBody>
      </p:sp>
    </p:spTree>
    <p:extLst>
      <p:ext uri="{BB962C8B-B14F-4D97-AF65-F5344CB8AC3E}">
        <p14:creationId xmlns:p14="http://schemas.microsoft.com/office/powerpoint/2010/main" val="22691023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indent="0" algn="l"/>
            <a:r>
              <a:rPr lang="zh-CN" altLang="en-US" sz="1800" dirty="0">
                <a:effectLst/>
                <a:latin typeface="Times New Roman" panose="02020603050405020304" pitchFamily="18" charset="0"/>
                <a:ea typeface="宋体" panose="02010600030101010101" pitchFamily="2" charset="-122"/>
              </a:rPr>
              <a:t>排除计算机故障的常用方法通常可分为以下几种：</a:t>
            </a:r>
            <a:endParaRPr lang="en-US" altLang="zh-CN" sz="1800" dirty="0">
              <a:effectLst/>
              <a:latin typeface="Times New Roman" panose="02020603050405020304" pitchFamily="18" charset="0"/>
              <a:ea typeface="宋体" panose="02010600030101010101" pitchFamily="2" charset="-122"/>
            </a:endParaRPr>
          </a:p>
          <a:p>
            <a:pPr indent="0" algn="l"/>
            <a:r>
              <a:rPr lang="en-US" altLang="zh-CN" sz="1800" dirty="0">
                <a:effectLst/>
                <a:latin typeface="Times New Roman" panose="02020603050405020304" pitchFamily="18" charset="0"/>
                <a:ea typeface="宋体" panose="02010600030101010101" pitchFamily="2" charset="-122"/>
              </a:rPr>
              <a:t>1.</a:t>
            </a:r>
            <a:r>
              <a:rPr lang="zh-CN" altLang="en-US" sz="1800" dirty="0">
                <a:effectLst/>
                <a:latin typeface="Times New Roman" panose="02020603050405020304" pitchFamily="18" charset="0"/>
                <a:ea typeface="宋体" panose="02010600030101010101" pitchFamily="2" charset="-122"/>
              </a:rPr>
              <a:t>观察法；</a:t>
            </a:r>
            <a:r>
              <a:rPr lang="en-US" altLang="zh-CN" sz="1800" dirty="0">
                <a:effectLst/>
                <a:latin typeface="Times New Roman" panose="02020603050405020304" pitchFamily="18" charset="0"/>
                <a:ea typeface="宋体" panose="02010600030101010101" pitchFamily="2" charset="-122"/>
              </a:rPr>
              <a:t>2.</a:t>
            </a:r>
            <a:r>
              <a:rPr lang="zh-CN" altLang="en-US" sz="1800" dirty="0">
                <a:effectLst/>
                <a:latin typeface="Times New Roman" panose="02020603050405020304" pitchFamily="18" charset="0"/>
                <a:ea typeface="宋体" panose="02010600030101010101" pitchFamily="2" charset="-122"/>
              </a:rPr>
              <a:t>隔离法；</a:t>
            </a:r>
            <a:r>
              <a:rPr lang="en-US" altLang="zh-CN" sz="1800" dirty="0">
                <a:effectLst/>
                <a:latin typeface="Times New Roman" panose="02020603050405020304" pitchFamily="18" charset="0"/>
                <a:ea typeface="宋体" panose="02010600030101010101" pitchFamily="2" charset="-122"/>
              </a:rPr>
              <a:t>3.</a:t>
            </a:r>
            <a:r>
              <a:rPr lang="zh-CN" altLang="en-US" sz="1800" dirty="0">
                <a:effectLst/>
                <a:latin typeface="Times New Roman" panose="02020603050405020304" pitchFamily="18" charset="0"/>
                <a:ea typeface="宋体" panose="02010600030101010101" pitchFamily="2" charset="-122"/>
              </a:rPr>
              <a:t>替换法；</a:t>
            </a:r>
            <a:r>
              <a:rPr lang="en-US" altLang="zh-CN" sz="1800" dirty="0">
                <a:effectLst/>
                <a:latin typeface="Times New Roman" panose="02020603050405020304" pitchFamily="18" charset="0"/>
                <a:ea typeface="宋体" panose="02010600030101010101" pitchFamily="2" charset="-122"/>
              </a:rPr>
              <a:t>4.</a:t>
            </a:r>
            <a:r>
              <a:rPr lang="zh-CN" altLang="en-US" sz="1800" dirty="0">
                <a:effectLst/>
                <a:latin typeface="Times New Roman" panose="02020603050405020304" pitchFamily="18" charset="0"/>
                <a:ea typeface="宋体" panose="02010600030101010101" pitchFamily="2" charset="-122"/>
              </a:rPr>
              <a:t>最小系统法；</a:t>
            </a:r>
            <a:r>
              <a:rPr lang="en-US" altLang="zh-CN" sz="1800" dirty="0">
                <a:effectLst/>
                <a:latin typeface="Times New Roman" panose="02020603050405020304" pitchFamily="18" charset="0"/>
                <a:ea typeface="宋体" panose="02010600030101010101" pitchFamily="2" charset="-122"/>
              </a:rPr>
              <a:t>5.</a:t>
            </a:r>
            <a:r>
              <a:rPr lang="zh-CN" altLang="en-US" sz="1800" dirty="0">
                <a:effectLst/>
                <a:latin typeface="Times New Roman" panose="02020603050405020304" pitchFamily="18" charset="0"/>
                <a:ea typeface="宋体" panose="02010600030101010101" pitchFamily="2" charset="-122"/>
              </a:rPr>
              <a:t>逐步添加去除法；</a:t>
            </a:r>
            <a:r>
              <a:rPr lang="en-US" altLang="zh-CN" sz="1800" dirty="0">
                <a:effectLst/>
                <a:latin typeface="Times New Roman" panose="02020603050405020304" pitchFamily="18" charset="0"/>
                <a:ea typeface="宋体" panose="02010600030101010101" pitchFamily="2" charset="-122"/>
              </a:rPr>
              <a:t>6.</a:t>
            </a:r>
            <a:r>
              <a:rPr lang="zh-CN" altLang="en-US" sz="1800" dirty="0">
                <a:effectLst/>
                <a:latin typeface="Times New Roman" panose="02020603050405020304" pitchFamily="18" charset="0"/>
                <a:ea typeface="宋体" panose="02010600030101010101" pitchFamily="2" charset="-122"/>
              </a:rPr>
              <a:t>比较法。</a:t>
            </a:r>
            <a:endParaRPr lang="en-US" altLang="zh-CN" sz="1800" dirty="0">
              <a:effectLst/>
              <a:latin typeface="Times New Roman" panose="02020603050405020304" pitchFamily="18" charset="0"/>
              <a:ea typeface="宋体" panose="02010600030101010101" pitchFamily="2" charset="-122"/>
            </a:endParaRPr>
          </a:p>
          <a:p>
            <a:pPr indent="0" algn="l"/>
            <a:r>
              <a:rPr lang="zh-CN" altLang="en-US" sz="1800" dirty="0">
                <a:effectLst/>
                <a:latin typeface="Times New Roman" panose="02020603050405020304" pitchFamily="18" charset="0"/>
                <a:ea typeface="宋体" panose="02010600030101010101" pitchFamily="2" charset="-122"/>
              </a:rPr>
              <a:t>其中，观察法、隔离法、替换法是最基础的维修方法，而最小系统法和逐步添加去除法是隔离法的衍生方法；比较法是替换法的衍生方法；</a:t>
            </a:r>
            <a:endParaRPr lang="en-US" altLang="zh-CN" sz="1800" dirty="0">
              <a:effectLst/>
              <a:latin typeface="Times New Roman" panose="02020603050405020304" pitchFamily="18" charset="0"/>
              <a:ea typeface="宋体" panose="02010600030101010101" pitchFamily="2" charset="-122"/>
            </a:endParaRPr>
          </a:p>
          <a:p>
            <a:pPr indent="0" algn="l"/>
            <a:r>
              <a:rPr lang="zh-CN" altLang="en-US" sz="1800" dirty="0">
                <a:effectLst/>
                <a:latin typeface="Times New Roman" panose="02020603050405020304" pitchFamily="18" charset="0"/>
                <a:ea typeface="宋体" panose="02010600030101010101" pitchFamily="2" charset="-122"/>
              </a:rPr>
              <a:t>除此之外，还有几种特殊维修方法，比如释放电荷法、清洁法、敲打法、清除法等等。</a:t>
            </a:r>
            <a:endParaRPr lang="zh-CN" altLang="zh-CN" sz="1800" dirty="0">
              <a:effectLst/>
              <a:latin typeface="Times New Roman" panose="02020603050405020304" pitchFamily="18" charset="0"/>
              <a:ea typeface="宋体" panose="02010600030101010101" pitchFamily="2" charset="-122"/>
            </a:endParaRPr>
          </a:p>
        </p:txBody>
      </p:sp>
      <p:sp>
        <p:nvSpPr>
          <p:cNvPr id="4" name="Slide Number Placeholder 3"/>
          <p:cNvSpPr>
            <a:spLocks noGrp="1"/>
          </p:cNvSpPr>
          <p:nvPr>
            <p:ph type="sldNum" sz="quarter" idx="10"/>
          </p:nvPr>
        </p:nvSpPr>
        <p:spPr/>
        <p:txBody>
          <a:bodyPr/>
          <a:lstStyle/>
          <a:p>
            <a:fld id="{4AED87EB-65D7-4500-873C-410831173A82}" type="slidenum">
              <a:rPr lang="en-US" smtClean="0"/>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indent="266700" algn="l"/>
            <a:r>
              <a:rPr lang="zh-CN" altLang="zh-CN" sz="1800" dirty="0">
                <a:effectLst/>
                <a:latin typeface="Times New Roman" panose="02020603050405020304" pitchFamily="18" charset="0"/>
                <a:ea typeface="宋体" panose="02010600030101010101" pitchFamily="2" charset="-122"/>
              </a:rPr>
              <a:t>所谓“观察法”，是指用眼看、用耳听、用鼻闻、用口问，加上简单的操作检测就能判断出故障原因的维修方法。那么，在实际使用过程中应观察什么，如何观察呢？</a:t>
            </a:r>
          </a:p>
          <a:p>
            <a:pPr indent="266700" algn="l"/>
            <a:r>
              <a:rPr lang="en-US" altLang="zh-CN" sz="1800" dirty="0">
                <a:effectLst/>
                <a:latin typeface="宋体" panose="02010600030101010101" pitchFamily="2" charset="-122"/>
                <a:ea typeface="宋体" panose="02010600030101010101" pitchFamily="2" charset="-122"/>
              </a:rPr>
              <a:t>1</a:t>
            </a:r>
            <a:r>
              <a:rPr lang="zh-CN" altLang="zh-CN" sz="1800" dirty="0">
                <a:effectLst/>
                <a:latin typeface="Times New Roman" panose="02020603050405020304" pitchFamily="18" charset="0"/>
                <a:ea typeface="宋体" panose="02010600030101010101" pitchFamily="2" charset="-122"/>
              </a:rPr>
              <a:t>．与用户充分沟通，通过用户的描述来了解电脑出现故障前后的具体表现，从而判断是真故障还是假故障（操作性故障）？若是假故障，指导用户注意操作即可；</a:t>
            </a:r>
          </a:p>
          <a:p>
            <a:pPr indent="266700" algn="l"/>
            <a:r>
              <a:rPr lang="en-US" altLang="zh-CN" sz="1800" dirty="0">
                <a:effectLst/>
                <a:latin typeface="宋体" panose="02010600030101010101" pitchFamily="2" charset="-122"/>
                <a:ea typeface="宋体" panose="02010600030101010101" pitchFamily="2" charset="-122"/>
              </a:rPr>
              <a:t>2</a:t>
            </a:r>
            <a:r>
              <a:rPr lang="zh-CN" altLang="zh-CN" sz="1800" dirty="0">
                <a:effectLst/>
                <a:latin typeface="Times New Roman" panose="02020603050405020304" pitchFamily="18" charset="0"/>
                <a:ea typeface="宋体" panose="02010600030101010101" pitchFamily="2" charset="-122"/>
              </a:rPr>
              <a:t>．观察用户电脑使用环境，环境温度、湿度、灰尘、市电稳定情况，若不符合说明书所要求范围，则建议用户改善周围环境后再使用；</a:t>
            </a:r>
          </a:p>
          <a:p>
            <a:pPr indent="266700" algn="l"/>
            <a:r>
              <a:rPr lang="en-US" altLang="zh-CN" sz="1800" dirty="0">
                <a:effectLst/>
                <a:latin typeface="宋体" panose="02010600030101010101" pitchFamily="2" charset="-122"/>
                <a:ea typeface="宋体" panose="02010600030101010101" pitchFamily="2" charset="-122"/>
              </a:rPr>
              <a:t>3</a:t>
            </a:r>
            <a:r>
              <a:rPr lang="zh-CN" altLang="zh-CN" sz="1800" dirty="0">
                <a:effectLst/>
                <a:latin typeface="Times New Roman" panose="02020603050405020304" pitchFamily="18" charset="0"/>
                <a:ea typeface="宋体" panose="02010600030101010101" pitchFamily="2" charset="-122"/>
              </a:rPr>
              <a:t>．了解用户电脑的软硬件使用状态，包括软件种类、版本、驱动安装和硬件配置兼容性问题，找到问题的根源就好解决了；</a:t>
            </a:r>
          </a:p>
          <a:p>
            <a:pPr indent="266700" algn="l"/>
            <a:r>
              <a:rPr lang="en-US" altLang="zh-CN" sz="1800" dirty="0">
                <a:effectLst/>
                <a:latin typeface="宋体" panose="02010600030101010101" pitchFamily="2" charset="-122"/>
                <a:ea typeface="宋体" panose="02010600030101010101" pitchFamily="2" charset="-122"/>
              </a:rPr>
              <a:t>4</a:t>
            </a:r>
            <a:r>
              <a:rPr lang="zh-CN" altLang="zh-CN" sz="1800" dirty="0">
                <a:effectLst/>
                <a:latin typeface="Times New Roman" panose="02020603050405020304" pitchFamily="18" charset="0"/>
                <a:ea typeface="宋体" panose="02010600030101010101" pitchFamily="2" charset="-122"/>
              </a:rPr>
              <a:t>．用户所描述的故障现象尽可能地让用户本人来操作，观察所述现象是否能复现，过程中可观察到用户的操作方式方法是否得当；</a:t>
            </a:r>
          </a:p>
          <a:p>
            <a:pPr indent="266700" algn="l"/>
            <a:r>
              <a:rPr lang="en-US" altLang="zh-CN" sz="1800" dirty="0">
                <a:effectLst/>
                <a:latin typeface="宋体" panose="02010600030101010101" pitchFamily="2" charset="-122"/>
                <a:ea typeface="宋体" panose="02010600030101010101" pitchFamily="2" charset="-122"/>
              </a:rPr>
              <a:t>5</a:t>
            </a:r>
            <a:r>
              <a:rPr lang="zh-CN" altLang="zh-CN" sz="1800" dirty="0">
                <a:effectLst/>
                <a:latin typeface="Times New Roman" panose="02020603050405020304" pitchFamily="18" charset="0"/>
                <a:ea typeface="宋体" panose="02010600030101010101" pitchFamily="2" charset="-122"/>
              </a:rPr>
              <a:t>．检测时注意观察系统板卡插头、插座是否歪斜，电阻、电容引脚是否短路，表面是否烧焦、凸起，芯片表面是否开裂，主板上铜箔是否烧断，查看有无异物掉进主板元器件之间</a:t>
            </a:r>
            <a:r>
              <a:rPr lang="en-US" altLang="zh-CN" sz="1800" dirty="0">
                <a:effectLst/>
                <a:latin typeface="Times New Roman" panose="02020603050405020304" pitchFamily="18" charset="0"/>
                <a:ea typeface="宋体" panose="02010600030101010101" pitchFamily="2" charset="-122"/>
              </a:rPr>
              <a:t>(</a:t>
            </a:r>
            <a:r>
              <a:rPr lang="zh-CN" altLang="zh-CN" sz="1800" dirty="0">
                <a:effectLst/>
                <a:latin typeface="Times New Roman" panose="02020603050405020304" pitchFamily="18" charset="0"/>
                <a:ea typeface="宋体" panose="02010600030101010101" pitchFamily="2" charset="-122"/>
              </a:rPr>
              <a:t>造成短路</a:t>
            </a:r>
            <a:r>
              <a:rPr lang="en-US" altLang="zh-CN" sz="1800" dirty="0">
                <a:effectLst/>
                <a:latin typeface="Times New Roman" panose="02020603050405020304" pitchFamily="18" charset="0"/>
                <a:ea typeface="宋体" panose="02010600030101010101" pitchFamily="2" charset="-122"/>
              </a:rPr>
              <a:t>)</a:t>
            </a:r>
            <a:r>
              <a:rPr lang="zh-CN" altLang="zh-CN" sz="1800" dirty="0">
                <a:effectLst/>
                <a:latin typeface="Times New Roman" panose="02020603050405020304" pitchFamily="18" charset="0"/>
                <a:ea typeface="宋体" panose="02010600030101010101" pitchFamily="2" charset="-122"/>
              </a:rPr>
              <a:t>，也可查看板上有无烧焦变色之处，印刷电路板上的走线</a:t>
            </a:r>
            <a:r>
              <a:rPr lang="en-US" altLang="zh-CN" sz="1800" dirty="0">
                <a:effectLst/>
                <a:latin typeface="Times New Roman" panose="02020603050405020304" pitchFamily="18" charset="0"/>
                <a:ea typeface="宋体" panose="02010600030101010101" pitchFamily="2" charset="-122"/>
              </a:rPr>
              <a:t>(</a:t>
            </a:r>
            <a:r>
              <a:rPr lang="zh-CN" altLang="zh-CN" sz="1800" dirty="0">
                <a:effectLst/>
                <a:latin typeface="Times New Roman" panose="02020603050405020304" pitchFamily="18" charset="0"/>
                <a:ea typeface="宋体" panose="02010600030101010101" pitchFamily="2" charset="-122"/>
              </a:rPr>
              <a:t>铜箔</a:t>
            </a:r>
            <a:r>
              <a:rPr lang="en-US" altLang="zh-CN" sz="1800" dirty="0">
                <a:effectLst/>
                <a:latin typeface="Times New Roman" panose="02020603050405020304" pitchFamily="18" charset="0"/>
                <a:ea typeface="宋体" panose="02010600030101010101" pitchFamily="2" charset="-122"/>
              </a:rPr>
              <a:t>)</a:t>
            </a:r>
            <a:r>
              <a:rPr lang="zh-CN" altLang="zh-CN" sz="1800" dirty="0">
                <a:effectLst/>
                <a:latin typeface="Times New Roman" panose="02020603050405020304" pitchFamily="18" charset="0"/>
                <a:ea typeface="宋体" panose="02010600030101010101" pitchFamily="2" charset="-122"/>
              </a:rPr>
              <a:t>是否断裂等等。</a:t>
            </a:r>
          </a:p>
        </p:txBody>
      </p:sp>
      <p:sp>
        <p:nvSpPr>
          <p:cNvPr id="4" name="Slide Number Placeholder 3"/>
          <p:cNvSpPr>
            <a:spLocks noGrp="1"/>
          </p:cNvSpPr>
          <p:nvPr>
            <p:ph type="sldNum" sz="quarter" idx="10"/>
          </p:nvPr>
        </p:nvSpPr>
        <p:spPr/>
        <p:txBody>
          <a:bodyPr/>
          <a:lstStyle/>
          <a:p>
            <a:fld id="{4AED87EB-65D7-4500-873C-410831173A82}" type="slidenum">
              <a:rPr lang="en-US" smtClean="0"/>
              <a:t>3</a:t>
            </a:fld>
            <a:endParaRPr lang="en-US" dirty="0"/>
          </a:p>
        </p:txBody>
      </p:sp>
    </p:spTree>
    <p:extLst>
      <p:ext uri="{BB962C8B-B14F-4D97-AF65-F5344CB8AC3E}">
        <p14:creationId xmlns:p14="http://schemas.microsoft.com/office/powerpoint/2010/main" val="35093524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indent="266700" algn="l"/>
            <a:r>
              <a:rPr lang="zh-CN" altLang="zh-CN" sz="1800" dirty="0">
                <a:effectLst/>
                <a:latin typeface="Times New Roman" panose="02020603050405020304" pitchFamily="18" charset="0"/>
                <a:ea typeface="宋体" panose="02010600030101010101" pitchFamily="2" charset="-122"/>
              </a:rPr>
              <a:t>所谓“隔离法”，是指将可能会引起电脑故障的部件进行分离，从而判断故障现象是否消失的一种维修方法。它几乎存在每一次的维修过程中，是最基本的一种维修思路。那么，在实际使用过程中应隔离什么，如何隔离呢？</a:t>
            </a:r>
          </a:p>
          <a:p>
            <a:pPr indent="266700" algn="l"/>
            <a:r>
              <a:rPr lang="en-US" altLang="zh-CN" sz="1800" dirty="0">
                <a:effectLst/>
                <a:latin typeface="宋体" panose="02010600030101010101" pitchFamily="2" charset="-122"/>
                <a:ea typeface="宋体" panose="02010600030101010101" pitchFamily="2" charset="-122"/>
              </a:rPr>
              <a:t>1</a:t>
            </a:r>
            <a:r>
              <a:rPr lang="zh-CN" altLang="zh-CN" sz="1800" dirty="0">
                <a:effectLst/>
                <a:latin typeface="Times New Roman" panose="02020603050405020304" pitchFamily="18" charset="0"/>
                <a:ea typeface="宋体" panose="02010600030101010101" pitchFamily="2" charset="-122"/>
              </a:rPr>
              <a:t>．硬件的隔离，从简单、容易操作的事情做起，隔离与电脑使用无关的外部物品，隔离电脑外部设备间的距离，逐个拔除或屏蔽可能会引起故障的部件，确定故障源；</a:t>
            </a:r>
          </a:p>
          <a:p>
            <a:pPr indent="266700" algn="l"/>
            <a:r>
              <a:rPr lang="en-US" altLang="zh-CN" sz="1800" dirty="0">
                <a:effectLst/>
                <a:latin typeface="宋体" panose="02010600030101010101" pitchFamily="2" charset="-122"/>
                <a:ea typeface="宋体" panose="02010600030101010101" pitchFamily="2" charset="-122"/>
              </a:rPr>
              <a:t>2</a:t>
            </a:r>
            <a:r>
              <a:rPr lang="zh-CN" altLang="zh-CN" sz="1800" dirty="0">
                <a:effectLst/>
                <a:latin typeface="Times New Roman" panose="02020603050405020304" pitchFamily="18" charset="0"/>
                <a:ea typeface="宋体" panose="02010600030101010101" pitchFamily="2" charset="-122"/>
              </a:rPr>
              <a:t>．软件的隔离，停止或卸载可能会引起故障的应用软件或驱动程序，甚至可测试在安全模式下故障现象是否消失，判断是系统软件故障还是应用软件故障；</a:t>
            </a:r>
          </a:p>
          <a:p>
            <a:pPr indent="266700" algn="l"/>
            <a:r>
              <a:rPr lang="en-US" altLang="zh-CN" sz="1800" dirty="0">
                <a:effectLst/>
                <a:latin typeface="宋体" panose="02010600030101010101" pitchFamily="2" charset="-122"/>
                <a:ea typeface="宋体" panose="02010600030101010101" pitchFamily="2" charset="-122"/>
              </a:rPr>
              <a:t>3</a:t>
            </a:r>
            <a:r>
              <a:rPr lang="zh-CN" altLang="zh-CN" sz="1800" dirty="0">
                <a:effectLst/>
                <a:latin typeface="Times New Roman" panose="02020603050405020304" pitchFamily="18" charset="0"/>
                <a:ea typeface="宋体" panose="02010600030101010101" pitchFamily="2" charset="-122"/>
              </a:rPr>
              <a:t>．隔离操作时，切记每隔离一个部件时都应在断电的情况下进行，以免造成新的故障现象出现。</a:t>
            </a:r>
          </a:p>
        </p:txBody>
      </p:sp>
      <p:sp>
        <p:nvSpPr>
          <p:cNvPr id="4" name="Slide Number Placeholder 3"/>
          <p:cNvSpPr>
            <a:spLocks noGrp="1"/>
          </p:cNvSpPr>
          <p:nvPr>
            <p:ph type="sldNum" sz="quarter" idx="10"/>
          </p:nvPr>
        </p:nvSpPr>
        <p:spPr/>
        <p:txBody>
          <a:bodyPr/>
          <a:lstStyle/>
          <a:p>
            <a:fld id="{4AED87EB-65D7-4500-873C-410831173A82}" type="slidenum">
              <a:rPr lang="en-US" smtClean="0"/>
              <a:t>4</a:t>
            </a:fld>
            <a:endParaRPr lang="en-US" dirty="0"/>
          </a:p>
        </p:txBody>
      </p:sp>
    </p:spTree>
    <p:extLst>
      <p:ext uri="{BB962C8B-B14F-4D97-AF65-F5344CB8AC3E}">
        <p14:creationId xmlns:p14="http://schemas.microsoft.com/office/powerpoint/2010/main" val="2278239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indent="266700" algn="l"/>
            <a:r>
              <a:rPr lang="zh-CN" altLang="zh-CN" sz="1800" dirty="0">
                <a:effectLst/>
                <a:latin typeface="Times New Roman" panose="02020603050405020304" pitchFamily="18" charset="0"/>
                <a:ea typeface="宋体" panose="02010600030101010101" pitchFamily="2" charset="-122"/>
              </a:rPr>
              <a:t>所谓“最小系统”，是指用户反映计算机发生故障后，能使计算机故障现象复现或不复现的最基本硬件环境和软件环境。最小系统一定包含或排除与要判定的功能相关的硬件和软件，这就需要对电脑的基本工作原理有较为清晰的认识与理解。通常情况下，计算机最小系统可分为两种形式：</a:t>
            </a:r>
          </a:p>
          <a:p>
            <a:pPr algn="l"/>
            <a:r>
              <a:rPr lang="zh-CN" altLang="zh-CN" sz="1800" dirty="0">
                <a:effectLst/>
                <a:latin typeface="Times New Roman" panose="02020603050405020304" pitchFamily="18" charset="0"/>
                <a:ea typeface="宋体" panose="02010600030101010101" pitchFamily="2" charset="-122"/>
              </a:rPr>
              <a:t>　　</a:t>
            </a:r>
            <a:r>
              <a:rPr lang="en-US" altLang="zh-CN" sz="1800" dirty="0">
                <a:effectLst/>
                <a:latin typeface="Times New Roman" panose="02020603050405020304" pitchFamily="18" charset="0"/>
                <a:ea typeface="宋体" panose="02010600030101010101" pitchFamily="2" charset="-122"/>
              </a:rPr>
              <a:t> 1</a:t>
            </a:r>
            <a:r>
              <a:rPr lang="zh-CN" altLang="zh-CN" sz="1800" dirty="0">
                <a:effectLst/>
                <a:latin typeface="Times New Roman" panose="02020603050405020304" pitchFamily="18" charset="0"/>
                <a:ea typeface="宋体" panose="02010600030101010101" pitchFamily="2" charset="-122"/>
              </a:rPr>
              <a:t>．硬件最小系统法</a:t>
            </a:r>
          </a:p>
          <a:p>
            <a:pPr indent="266700" algn="l"/>
            <a:r>
              <a:rPr lang="zh-CN" altLang="zh-CN" sz="1800" dirty="0">
                <a:effectLst/>
                <a:latin typeface="Times New Roman" panose="02020603050405020304" pitchFamily="18" charset="0"/>
                <a:ea typeface="宋体" panose="02010600030101010101" pitchFamily="2" charset="-122"/>
              </a:rPr>
              <a:t>由电源、主板、</a:t>
            </a:r>
            <a:r>
              <a:rPr lang="en-US" altLang="zh-CN" sz="1800" dirty="0">
                <a:effectLst/>
                <a:latin typeface="Times New Roman" panose="02020603050405020304" pitchFamily="18" charset="0"/>
                <a:ea typeface="宋体" panose="02010600030101010101" pitchFamily="2" charset="-122"/>
              </a:rPr>
              <a:t>CPU</a:t>
            </a:r>
            <a:r>
              <a:rPr lang="zh-CN" altLang="zh-CN" sz="1800" dirty="0">
                <a:effectLst/>
                <a:latin typeface="Times New Roman" panose="02020603050405020304" pitchFamily="18" charset="0"/>
                <a:ea typeface="宋体" panose="02010600030101010101" pitchFamily="2" charset="-122"/>
              </a:rPr>
              <a:t>、内存、显卡、显示器及辅助线路组成。整个系统可以通过主板</a:t>
            </a:r>
            <a:r>
              <a:rPr lang="en-US" altLang="zh-CN" sz="1800" dirty="0">
                <a:effectLst/>
                <a:latin typeface="Times New Roman" panose="02020603050405020304" pitchFamily="18" charset="0"/>
                <a:ea typeface="宋体" panose="02010600030101010101" pitchFamily="2" charset="-122"/>
              </a:rPr>
              <a:t>BIOS</a:t>
            </a:r>
            <a:r>
              <a:rPr lang="zh-CN" altLang="zh-CN" sz="1800" dirty="0">
                <a:effectLst/>
                <a:latin typeface="Times New Roman" panose="02020603050405020304" pitchFamily="18" charset="0"/>
                <a:ea typeface="宋体" panose="02010600030101010101" pitchFamily="2" charset="-122"/>
              </a:rPr>
              <a:t>报警声和开机</a:t>
            </a:r>
            <a:r>
              <a:rPr lang="en-US" altLang="zh-CN" sz="1800" dirty="0">
                <a:effectLst/>
                <a:latin typeface="Times New Roman" panose="02020603050405020304" pitchFamily="18" charset="0"/>
                <a:ea typeface="宋体" panose="02010600030101010101" pitchFamily="2" charset="-122"/>
              </a:rPr>
              <a:t>BIOS</a:t>
            </a:r>
            <a:r>
              <a:rPr lang="zh-CN" altLang="zh-CN" sz="1800" dirty="0">
                <a:effectLst/>
                <a:latin typeface="Times New Roman" panose="02020603050405020304" pitchFamily="18" charset="0"/>
                <a:ea typeface="宋体" panose="02010600030101010101" pitchFamily="2" charset="-122"/>
              </a:rPr>
              <a:t>自检信息来判断这几个核心配件部分是否可正常工作。</a:t>
            </a:r>
          </a:p>
          <a:p>
            <a:pPr indent="266700" algn="l"/>
            <a:r>
              <a:rPr lang="zh-CN" altLang="zh-CN" sz="1800" dirty="0">
                <a:effectLst/>
                <a:latin typeface="Times New Roman" panose="02020603050405020304" pitchFamily="18" charset="0"/>
                <a:ea typeface="宋体" panose="02010600030101010101" pitchFamily="2" charset="-122"/>
              </a:rPr>
              <a:t>计算机硬件最小化系统，通常可分以下几种情况：</a:t>
            </a:r>
          </a:p>
          <a:p>
            <a:pPr indent="266700" algn="l"/>
            <a:r>
              <a:rPr lang="zh-CN" altLang="zh-CN" sz="1800" dirty="0">
                <a:effectLst/>
                <a:latin typeface="Times New Roman" panose="02020603050405020304" pitchFamily="18" charset="0"/>
                <a:ea typeface="宋体" panose="02010600030101010101" pitchFamily="2" charset="-122"/>
              </a:rPr>
              <a:t>启动型最小化系统所需主要部件有：主板、电源、</a:t>
            </a:r>
            <a:r>
              <a:rPr lang="en-US" altLang="zh-CN" sz="1800" dirty="0">
                <a:effectLst/>
                <a:latin typeface="Times New Roman" panose="02020603050405020304" pitchFamily="18" charset="0"/>
                <a:ea typeface="宋体" panose="02010600030101010101" pitchFamily="2" charset="-122"/>
              </a:rPr>
              <a:t>CPU(</a:t>
            </a:r>
            <a:r>
              <a:rPr lang="zh-CN" altLang="zh-CN" sz="1800" dirty="0">
                <a:effectLst/>
                <a:latin typeface="Times New Roman" panose="02020603050405020304" pitchFamily="18" charset="0"/>
                <a:ea typeface="宋体" panose="02010600030101010101" pitchFamily="2" charset="-122"/>
              </a:rPr>
              <a:t>散热风扇</a:t>
            </a:r>
            <a:r>
              <a:rPr lang="en-US" altLang="zh-CN" sz="1800" dirty="0">
                <a:effectLst/>
                <a:latin typeface="Times New Roman" panose="02020603050405020304" pitchFamily="18" charset="0"/>
                <a:ea typeface="宋体" panose="02010600030101010101" pitchFamily="2" charset="-122"/>
              </a:rPr>
              <a:t>)</a:t>
            </a:r>
            <a:r>
              <a:rPr lang="zh-CN" altLang="zh-CN" sz="1800" dirty="0">
                <a:effectLst/>
                <a:latin typeface="Times New Roman" panose="02020603050405020304" pitchFamily="18" charset="0"/>
                <a:ea typeface="宋体" panose="02010600030101010101" pitchFamily="2" charset="-122"/>
              </a:rPr>
              <a:t>；</a:t>
            </a:r>
          </a:p>
          <a:p>
            <a:pPr indent="266700" algn="l"/>
            <a:r>
              <a:rPr lang="zh-CN" altLang="zh-CN" sz="1800" dirty="0">
                <a:effectLst/>
                <a:latin typeface="Times New Roman" panose="02020603050405020304" pitchFamily="18" charset="0"/>
                <a:ea typeface="宋体" panose="02010600030101010101" pitchFamily="2" charset="-122"/>
              </a:rPr>
              <a:t>屏幕点亮型最小化系统所需主要部件有：主板、电源、</a:t>
            </a:r>
            <a:r>
              <a:rPr lang="en-US" altLang="zh-CN" sz="1800" dirty="0">
                <a:effectLst/>
                <a:latin typeface="Times New Roman" panose="02020603050405020304" pitchFamily="18" charset="0"/>
                <a:ea typeface="宋体" panose="02010600030101010101" pitchFamily="2" charset="-122"/>
              </a:rPr>
              <a:t>CPU</a:t>
            </a:r>
            <a:r>
              <a:rPr lang="zh-CN" altLang="zh-CN" sz="1800" dirty="0">
                <a:effectLst/>
                <a:latin typeface="Times New Roman" panose="02020603050405020304" pitchFamily="18" charset="0"/>
                <a:ea typeface="宋体" panose="02010600030101010101" pitchFamily="2" charset="-122"/>
              </a:rPr>
              <a:t>、内存、显卡、显示器；</a:t>
            </a:r>
          </a:p>
          <a:p>
            <a:pPr indent="266700" algn="l"/>
            <a:r>
              <a:rPr lang="zh-CN" altLang="zh-CN" sz="1800" dirty="0">
                <a:effectLst/>
                <a:latin typeface="Times New Roman" panose="02020603050405020304" pitchFamily="18" charset="0"/>
                <a:ea typeface="宋体" panose="02010600030101010101" pitchFamily="2" charset="-122"/>
              </a:rPr>
              <a:t>进入系统界面型最小化系统所需主要部件有：主板、电源、</a:t>
            </a:r>
            <a:r>
              <a:rPr lang="en-US" altLang="zh-CN" sz="1800" dirty="0">
                <a:effectLst/>
                <a:latin typeface="Times New Roman" panose="02020603050405020304" pitchFamily="18" charset="0"/>
                <a:ea typeface="宋体" panose="02010600030101010101" pitchFamily="2" charset="-122"/>
              </a:rPr>
              <a:t>CPU</a:t>
            </a:r>
            <a:r>
              <a:rPr lang="zh-CN" altLang="zh-CN" sz="1800" dirty="0">
                <a:effectLst/>
                <a:latin typeface="Times New Roman" panose="02020603050405020304" pitchFamily="18" charset="0"/>
                <a:ea typeface="宋体" panose="02010600030101010101" pitchFamily="2" charset="-122"/>
              </a:rPr>
              <a:t>、内存、显卡、显示器、硬盘、键盘。</a:t>
            </a:r>
          </a:p>
          <a:p>
            <a:pPr algn="l"/>
            <a:r>
              <a:rPr lang="zh-CN" altLang="zh-CN" sz="1800" dirty="0">
                <a:effectLst/>
                <a:latin typeface="Times New Roman" panose="02020603050405020304" pitchFamily="18" charset="0"/>
                <a:ea typeface="宋体" panose="02010600030101010101" pitchFamily="2" charset="-122"/>
              </a:rPr>
              <a:t>　　</a:t>
            </a:r>
            <a:r>
              <a:rPr lang="en-US" altLang="zh-CN" sz="1800" dirty="0">
                <a:effectLst/>
                <a:latin typeface="Times New Roman" panose="02020603050405020304" pitchFamily="18" charset="0"/>
                <a:ea typeface="宋体" panose="02010600030101010101" pitchFamily="2" charset="-122"/>
              </a:rPr>
              <a:t>2</a:t>
            </a:r>
            <a:r>
              <a:rPr lang="zh-CN" altLang="zh-CN" sz="1800" dirty="0">
                <a:effectLst/>
                <a:latin typeface="Times New Roman" panose="02020603050405020304" pitchFamily="18" charset="0"/>
                <a:ea typeface="宋体" panose="02010600030101010101" pitchFamily="2" charset="-122"/>
              </a:rPr>
              <a:t>．软件最小系统法</a:t>
            </a:r>
          </a:p>
          <a:p>
            <a:pPr indent="266700" algn="l"/>
            <a:r>
              <a:rPr lang="zh-CN" altLang="zh-CN" sz="1800" dirty="0">
                <a:effectLst/>
                <a:latin typeface="Times New Roman" panose="02020603050405020304" pitchFamily="18" charset="0"/>
                <a:ea typeface="宋体" panose="02010600030101010101" pitchFamily="2" charset="-122"/>
              </a:rPr>
              <a:t>在基本的硬件设备电源、主板、</a:t>
            </a:r>
            <a:r>
              <a:rPr lang="en-US" altLang="zh-CN" sz="1800" dirty="0">
                <a:effectLst/>
                <a:latin typeface="Times New Roman" panose="02020603050405020304" pitchFamily="18" charset="0"/>
                <a:ea typeface="宋体" panose="02010600030101010101" pitchFamily="2" charset="-122"/>
              </a:rPr>
              <a:t>CPU</a:t>
            </a:r>
            <a:r>
              <a:rPr lang="zh-CN" altLang="zh-CN" sz="1800" dirty="0">
                <a:effectLst/>
                <a:latin typeface="Times New Roman" panose="02020603050405020304" pitchFamily="18" charset="0"/>
                <a:ea typeface="宋体" panose="02010600030101010101" pitchFamily="2" charset="-122"/>
              </a:rPr>
              <a:t>、内存、显卡、显示器、键盘和硬盘基础上，启动操作系统并进入安全模式下判断系统是否可以完成正常的启动与运行。</a:t>
            </a:r>
          </a:p>
          <a:p>
            <a:pPr indent="266700" algn="l"/>
            <a:r>
              <a:rPr lang="zh-CN" altLang="zh-CN" sz="1800" dirty="0">
                <a:effectLst/>
                <a:latin typeface="Times New Roman" panose="02020603050405020304" pitchFamily="18" charset="0"/>
                <a:ea typeface="宋体" panose="02010600030101010101" pitchFamily="2" charset="-122"/>
              </a:rPr>
              <a:t>计算机软件最小化系统，通常可分以下几种情况：</a:t>
            </a:r>
          </a:p>
          <a:p>
            <a:pPr indent="266700" algn="l"/>
            <a:r>
              <a:rPr lang="zh-CN" altLang="zh-CN" sz="1800" dirty="0">
                <a:effectLst/>
                <a:latin typeface="Times New Roman" panose="02020603050405020304" pitchFamily="18" charset="0"/>
                <a:ea typeface="宋体" panose="02010600030101010101" pitchFamily="2" charset="-122"/>
              </a:rPr>
              <a:t>能正常进入</a:t>
            </a:r>
            <a:r>
              <a:rPr lang="en-US" altLang="zh-CN" sz="1800" dirty="0">
                <a:effectLst/>
                <a:latin typeface="Times New Roman" panose="02020603050405020304" pitchFamily="18" charset="0"/>
                <a:ea typeface="宋体" panose="02010600030101010101" pitchFamily="2" charset="-122"/>
              </a:rPr>
              <a:t>BIOS</a:t>
            </a:r>
            <a:r>
              <a:rPr lang="zh-CN" altLang="zh-CN" sz="1800" dirty="0">
                <a:effectLst/>
                <a:latin typeface="Times New Roman" panose="02020603050405020304" pitchFamily="18" charset="0"/>
                <a:ea typeface="宋体" panose="02010600030101010101" pitchFamily="2" charset="-122"/>
              </a:rPr>
              <a:t>设置界面并可设置相关参数；</a:t>
            </a:r>
          </a:p>
          <a:p>
            <a:pPr indent="266700" algn="l"/>
            <a:r>
              <a:rPr lang="zh-CN" altLang="zh-CN" sz="1800" dirty="0">
                <a:effectLst/>
                <a:latin typeface="Times New Roman" panose="02020603050405020304" pitchFamily="18" charset="0"/>
                <a:ea typeface="宋体" panose="02010600030101010101" pitchFamily="2" charset="-122"/>
              </a:rPr>
              <a:t>能正常进入</a:t>
            </a:r>
            <a:r>
              <a:rPr lang="en-US" altLang="zh-CN" sz="1800" dirty="0">
                <a:effectLst/>
                <a:latin typeface="Times New Roman" panose="02020603050405020304" pitchFamily="18" charset="0"/>
                <a:ea typeface="宋体" panose="02010600030101010101" pitchFamily="2" charset="-122"/>
              </a:rPr>
              <a:t>PE</a:t>
            </a:r>
            <a:r>
              <a:rPr lang="zh-CN" altLang="zh-CN" sz="1800" dirty="0">
                <a:effectLst/>
                <a:latin typeface="Times New Roman" panose="02020603050405020304" pitchFamily="18" charset="0"/>
                <a:ea typeface="宋体" panose="02010600030101010101" pitchFamily="2" charset="-122"/>
              </a:rPr>
              <a:t>操作系统界面并能正常操作；</a:t>
            </a:r>
          </a:p>
          <a:p>
            <a:pPr indent="266700" algn="l"/>
            <a:r>
              <a:rPr lang="zh-CN" altLang="zh-CN" sz="1800" dirty="0">
                <a:effectLst/>
                <a:latin typeface="Times New Roman" panose="02020603050405020304" pitchFamily="18" charset="0"/>
                <a:ea typeface="宋体" panose="02010600030101010101" pitchFamily="2" charset="-122"/>
              </a:rPr>
              <a:t>能正常进入操作系统安全模式；</a:t>
            </a:r>
          </a:p>
          <a:p>
            <a:pPr indent="266700" algn="l"/>
            <a:r>
              <a:rPr lang="zh-CN" altLang="zh-CN" sz="1800" dirty="0">
                <a:effectLst/>
                <a:latin typeface="Times New Roman" panose="02020603050405020304" pitchFamily="18" charset="0"/>
                <a:ea typeface="宋体" panose="02010600030101010101" pitchFamily="2" charset="-122"/>
              </a:rPr>
              <a:t>能正常进入操作系统使用界面，但某些功能模块失效。</a:t>
            </a:r>
          </a:p>
          <a:p>
            <a:pPr indent="266700" algn="l"/>
            <a:r>
              <a:rPr lang="zh-CN" altLang="zh-CN" sz="1800" dirty="0">
                <a:effectLst/>
                <a:latin typeface="Times New Roman" panose="02020603050405020304" pitchFamily="18" charset="0"/>
                <a:ea typeface="宋体" panose="02010600030101010101" pitchFamily="2" charset="-122"/>
              </a:rPr>
              <a:t>最小系统法，主要是先判断在最基本的软、硬件环境中，系统是否可以正常工作？如果不能正常工作，即可判定最基本的软、硬件有故障，从而起到故障隔离的作用。</a:t>
            </a:r>
          </a:p>
          <a:p>
            <a:pPr indent="266700" algn="l"/>
            <a:r>
              <a:rPr lang="zh-CN" altLang="zh-CN" sz="1800" dirty="0">
                <a:effectLst/>
                <a:latin typeface="Times New Roman" panose="02020603050405020304" pitchFamily="18" charset="0"/>
                <a:ea typeface="宋体" panose="02010600030101010101" pitchFamily="2" charset="-122"/>
              </a:rPr>
              <a:t>使用最小系统法的目的是隔离故障，它是隔离法的一种特殊形式。</a:t>
            </a:r>
          </a:p>
        </p:txBody>
      </p:sp>
      <p:sp>
        <p:nvSpPr>
          <p:cNvPr id="4" name="Slide Number Placeholder 3"/>
          <p:cNvSpPr>
            <a:spLocks noGrp="1"/>
          </p:cNvSpPr>
          <p:nvPr>
            <p:ph type="sldNum" sz="quarter" idx="10"/>
          </p:nvPr>
        </p:nvSpPr>
        <p:spPr/>
        <p:txBody>
          <a:bodyPr/>
          <a:lstStyle/>
          <a:p>
            <a:fld id="{4AED87EB-65D7-4500-873C-410831173A82}" type="slidenum">
              <a:rPr lang="en-US" smtClean="0"/>
              <a:t>5</a:t>
            </a:fld>
            <a:endParaRPr lang="en-US" dirty="0"/>
          </a:p>
        </p:txBody>
      </p:sp>
    </p:spTree>
    <p:extLst>
      <p:ext uri="{BB962C8B-B14F-4D97-AF65-F5344CB8AC3E}">
        <p14:creationId xmlns:p14="http://schemas.microsoft.com/office/powerpoint/2010/main" val="26597099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indent="266700" algn="l"/>
            <a:r>
              <a:rPr lang="zh-CN" altLang="zh-CN" sz="1800" dirty="0">
                <a:effectLst/>
                <a:latin typeface="Times New Roman" panose="02020603050405020304" pitchFamily="18" charset="0"/>
                <a:ea typeface="宋体" panose="02010600030101010101" pitchFamily="2" charset="-122"/>
              </a:rPr>
              <a:t>所谓“逐步添加法”，是指以最小系统为基础，一次向系统添加一个部件硬件或软件部件，直至故障现象出现的维修方法。</a:t>
            </a:r>
          </a:p>
          <a:p>
            <a:pPr algn="l"/>
            <a:r>
              <a:rPr lang="zh-CN" altLang="zh-CN" sz="1800" dirty="0">
                <a:effectLst/>
                <a:latin typeface="Times New Roman" panose="02020603050405020304" pitchFamily="18" charset="0"/>
                <a:ea typeface="宋体" panose="02010600030101010101" pitchFamily="2" charset="-122"/>
              </a:rPr>
              <a:t>所谓“逐步去除法”，是指以故障系统为基础，一次向系统去除一个部件硬件或软件部件，直至故障现象不出现为止的维修方法。</a:t>
            </a:r>
          </a:p>
          <a:p>
            <a:pPr indent="267970" algn="l"/>
            <a:r>
              <a:rPr lang="zh-CN" altLang="zh-CN" sz="1800" b="1" dirty="0">
                <a:effectLst/>
                <a:latin typeface="Times New Roman" panose="02020603050405020304" pitchFamily="18" charset="0"/>
                <a:ea typeface="宋体" panose="02010600030101010101" pitchFamily="2" charset="-122"/>
              </a:rPr>
              <a:t>特别强调：每次添加或去除硬件部件时务必做到断电后才操作，而且每次添加或去除时不是同时添加或去除多个部件。</a:t>
            </a:r>
            <a:endParaRPr lang="zh-CN" altLang="zh-CN" sz="1800" dirty="0">
              <a:effectLst/>
              <a:latin typeface="Times New Roman" panose="02020603050405020304" pitchFamily="18" charset="0"/>
              <a:ea typeface="宋体" panose="02010600030101010101" pitchFamily="2" charset="-122"/>
            </a:endParaRPr>
          </a:p>
        </p:txBody>
      </p:sp>
      <p:sp>
        <p:nvSpPr>
          <p:cNvPr id="4" name="Slide Number Placeholder 3"/>
          <p:cNvSpPr>
            <a:spLocks noGrp="1"/>
          </p:cNvSpPr>
          <p:nvPr>
            <p:ph type="sldNum" sz="quarter" idx="10"/>
          </p:nvPr>
        </p:nvSpPr>
        <p:spPr/>
        <p:txBody>
          <a:bodyPr/>
          <a:lstStyle/>
          <a:p>
            <a:fld id="{4AED87EB-65D7-4500-873C-410831173A82}" type="slidenum">
              <a:rPr lang="en-US" smtClean="0"/>
              <a:t>6</a:t>
            </a:fld>
            <a:endParaRPr lang="en-US" dirty="0"/>
          </a:p>
        </p:txBody>
      </p:sp>
    </p:spTree>
    <p:extLst>
      <p:ext uri="{BB962C8B-B14F-4D97-AF65-F5344CB8AC3E}">
        <p14:creationId xmlns:p14="http://schemas.microsoft.com/office/powerpoint/2010/main" val="24971502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indent="266700" algn="l"/>
            <a:r>
              <a:rPr lang="zh-CN" altLang="zh-CN" sz="1800" dirty="0">
                <a:effectLst/>
                <a:latin typeface="Times New Roman" panose="02020603050405020304" pitchFamily="18" charset="0"/>
                <a:ea typeface="宋体" panose="02010600030101010101" pitchFamily="2" charset="-122"/>
              </a:rPr>
              <a:t>所谓“替换法”，是指用好的部件去代替可能有故障的部件，以故障现象是否消失来判断的一种维修方法。特别强调：在进行替换之前，必须确认用来替换的部件必须完好的。好的部件可以是同型号的，也可以是不同型号的。替换法是维修工程师最常用的方法，替换法是在使用基它维修方法基本确定到故障部件后所采用的一种维修方法。替换法在使用时，尽量遵循以下几个原则：</a:t>
            </a:r>
          </a:p>
          <a:p>
            <a:pPr indent="266700" algn="l"/>
            <a:r>
              <a:rPr lang="en-US" altLang="zh-CN" sz="1800" dirty="0">
                <a:effectLst/>
                <a:latin typeface="宋体" panose="02010600030101010101" pitchFamily="2" charset="-122"/>
                <a:ea typeface="宋体" panose="02010600030101010101" pitchFamily="2" charset="-122"/>
              </a:rPr>
              <a:t>1</a:t>
            </a:r>
            <a:r>
              <a:rPr lang="zh-CN" altLang="zh-CN" sz="1800" dirty="0">
                <a:effectLst/>
                <a:latin typeface="Times New Roman" panose="02020603050405020304" pitchFamily="18" charset="0"/>
                <a:ea typeface="宋体" panose="02010600030101010101" pitchFamily="2" charset="-122"/>
              </a:rPr>
              <a:t>．根据“观察”现象，确定需要替换的部件或设备；</a:t>
            </a:r>
          </a:p>
          <a:p>
            <a:pPr indent="266700" algn="l"/>
            <a:r>
              <a:rPr lang="en-US" altLang="zh-CN" sz="1800" dirty="0">
                <a:effectLst/>
                <a:latin typeface="宋体" panose="02010600030101010101" pitchFamily="2" charset="-122"/>
                <a:ea typeface="宋体" panose="02010600030101010101" pitchFamily="2" charset="-122"/>
              </a:rPr>
              <a:t>2</a:t>
            </a:r>
            <a:r>
              <a:rPr lang="zh-CN" altLang="zh-CN" sz="1800" dirty="0">
                <a:effectLst/>
                <a:latin typeface="Times New Roman" panose="02020603050405020304" pitchFamily="18" charset="0"/>
                <a:ea typeface="宋体" panose="02010600030101010101" pitchFamily="2" charset="-122"/>
              </a:rPr>
              <a:t>．根据“繁简程度”进行替换（遵循一切从简单的事情做起原则）；</a:t>
            </a:r>
          </a:p>
          <a:p>
            <a:pPr indent="266700" algn="l"/>
            <a:r>
              <a:rPr lang="en-US" altLang="zh-CN" sz="1800" dirty="0">
                <a:effectLst/>
                <a:latin typeface="宋体" panose="02010600030101010101" pitchFamily="2" charset="-122"/>
                <a:ea typeface="宋体" panose="02010600030101010101" pitchFamily="2" charset="-122"/>
              </a:rPr>
              <a:t>3</a:t>
            </a:r>
            <a:r>
              <a:rPr lang="zh-CN" altLang="zh-CN" sz="1800" dirty="0">
                <a:effectLst/>
                <a:latin typeface="Times New Roman" panose="02020603050405020304" pitchFamily="18" charset="0"/>
                <a:ea typeface="宋体" panose="02010600030101010101" pitchFamily="2" charset="-122"/>
              </a:rPr>
              <a:t>．根据“故障率”来决定部件替换顺序，根据以往维修经验先从故障率高的部件开始检查维修。首先查看与怀疑有故障的部件相连接的连接线接触是否良好、安装是否到位等，然后是替换怀疑有故障的部件，其次是替换供电部件，最后才是与之相关的其它部件。</a:t>
            </a:r>
          </a:p>
          <a:p>
            <a:pPr indent="266700" algn="l"/>
            <a:r>
              <a:rPr lang="zh-CN" altLang="zh-CN" sz="1800" dirty="0">
                <a:effectLst/>
                <a:latin typeface="Times New Roman" panose="02020603050405020304" pitchFamily="18" charset="0"/>
                <a:ea typeface="宋体" panose="02010600030101010101" pitchFamily="2" charset="-122"/>
              </a:rPr>
              <a:t>替换部件是否有效，最终取决于部件替换前后故障现象是否发生了改变，或者所要排除的故障现象是否已经消失为准。另外需要注意的是，所替换下来的部件最好安装在本身运行正常的电脑上，观察是否出现故障，若能出现故障则说明所替换的部件确实是故障件。</a:t>
            </a:r>
          </a:p>
        </p:txBody>
      </p:sp>
      <p:sp>
        <p:nvSpPr>
          <p:cNvPr id="4" name="Slide Number Placeholder 3"/>
          <p:cNvSpPr>
            <a:spLocks noGrp="1"/>
          </p:cNvSpPr>
          <p:nvPr>
            <p:ph type="sldNum" sz="quarter" idx="10"/>
          </p:nvPr>
        </p:nvSpPr>
        <p:spPr/>
        <p:txBody>
          <a:bodyPr/>
          <a:lstStyle/>
          <a:p>
            <a:fld id="{4AED87EB-65D7-4500-873C-410831173A82}" type="slidenum">
              <a:rPr lang="en-US" smtClean="0"/>
              <a:t>7</a:t>
            </a:fld>
            <a:endParaRPr lang="en-US" dirty="0"/>
          </a:p>
        </p:txBody>
      </p:sp>
    </p:spTree>
    <p:extLst>
      <p:ext uri="{BB962C8B-B14F-4D97-AF65-F5344CB8AC3E}">
        <p14:creationId xmlns:p14="http://schemas.microsoft.com/office/powerpoint/2010/main" val="27497434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indent="266700" algn="l"/>
            <a:r>
              <a:rPr lang="zh-CN" altLang="zh-CN" sz="1800" dirty="0">
                <a:effectLst/>
                <a:latin typeface="Times New Roman" panose="02020603050405020304" pitchFamily="18" charset="0"/>
                <a:ea typeface="宋体" panose="02010600030101010101" pitchFamily="2" charset="-122"/>
              </a:rPr>
              <a:t>所谓“比较法”，是指观察维修部件替换前后的现象是否发生改变的一种维修方法。比较法既可针对同一机器维修前后进行比较，也可将所修机器与其它正常机器进行比较。因此，我们要认识到，任何一个维修动作的目的是“改变”，没有改变的维修动作是无任何意义的。比较法在使用时，要注意以下几点：</a:t>
            </a:r>
          </a:p>
          <a:p>
            <a:pPr indent="266700" algn="l"/>
            <a:r>
              <a:rPr lang="en-US" altLang="zh-CN" sz="1800" dirty="0">
                <a:effectLst/>
                <a:latin typeface="宋体" panose="02010600030101010101" pitchFamily="2" charset="-122"/>
                <a:ea typeface="宋体" panose="02010600030101010101" pitchFamily="2" charset="-122"/>
              </a:rPr>
              <a:t>1</a:t>
            </a:r>
            <a:r>
              <a:rPr lang="zh-CN" altLang="zh-CN" sz="1800" dirty="0">
                <a:effectLst/>
                <a:latin typeface="Times New Roman" panose="02020603050405020304" pitchFamily="18" charset="0"/>
                <a:ea typeface="宋体" panose="02010600030101010101" pitchFamily="2" charset="-122"/>
              </a:rPr>
              <a:t>．通常情况下，只对机器的外观、配置、现象三个方面进行比较；</a:t>
            </a:r>
          </a:p>
          <a:p>
            <a:pPr indent="266700" algn="l"/>
            <a:r>
              <a:rPr lang="en-US" altLang="zh-CN" sz="1800" dirty="0">
                <a:effectLst/>
                <a:latin typeface="宋体" panose="02010600030101010101" pitchFamily="2" charset="-122"/>
                <a:ea typeface="宋体" panose="02010600030101010101" pitchFamily="2" charset="-122"/>
              </a:rPr>
              <a:t>2</a:t>
            </a:r>
            <a:r>
              <a:rPr lang="zh-CN" altLang="zh-CN" sz="1800" dirty="0">
                <a:effectLst/>
                <a:latin typeface="Times New Roman" panose="02020603050405020304" pitchFamily="18" charset="0"/>
                <a:ea typeface="宋体" panose="02010600030101010101" pitchFamily="2" charset="-122"/>
              </a:rPr>
              <a:t>．不同品牌机器一般不具有可比性，但在系统配置相当的情况下</a:t>
            </a:r>
            <a:r>
              <a:rPr lang="zh-CN" altLang="en-US" sz="1800" dirty="0">
                <a:effectLst/>
                <a:latin typeface="Times New Roman" panose="02020603050405020304" pitchFamily="18" charset="0"/>
                <a:ea typeface="宋体" panose="02010600030101010101" pitchFamily="2" charset="-122"/>
              </a:rPr>
              <a:t>使</a:t>
            </a:r>
            <a:r>
              <a:rPr lang="zh-CN" altLang="zh-CN" sz="1800" dirty="0">
                <a:effectLst/>
                <a:latin typeface="Times New Roman" panose="02020603050405020304" pitchFamily="18" charset="0"/>
                <a:ea typeface="宋体" panose="02010600030101010101" pitchFamily="2" charset="-122"/>
              </a:rPr>
              <a:t>用性能上具有可较性；</a:t>
            </a:r>
          </a:p>
          <a:p>
            <a:pPr indent="266700" algn="l"/>
            <a:r>
              <a:rPr lang="en-US" altLang="zh-CN" sz="1800" dirty="0">
                <a:effectLst/>
                <a:latin typeface="宋体" panose="02010600030101010101" pitchFamily="2" charset="-122"/>
                <a:ea typeface="宋体" panose="02010600030101010101" pitchFamily="2" charset="-122"/>
              </a:rPr>
              <a:t>3</a:t>
            </a:r>
            <a:r>
              <a:rPr lang="zh-CN" altLang="zh-CN" sz="1800" dirty="0">
                <a:effectLst/>
                <a:latin typeface="Times New Roman" panose="02020603050405020304" pitchFamily="18" charset="0"/>
                <a:ea typeface="宋体" panose="02010600030101010101" pitchFamily="2" charset="-122"/>
              </a:rPr>
              <a:t>．同一品牌不同时期的软硬件产品一般不具有可比性；</a:t>
            </a:r>
          </a:p>
          <a:p>
            <a:pPr indent="266700" algn="l"/>
            <a:r>
              <a:rPr lang="en-US" altLang="zh-CN" sz="1800" dirty="0">
                <a:effectLst/>
                <a:latin typeface="宋体" panose="02010600030101010101" pitchFamily="2" charset="-122"/>
                <a:ea typeface="宋体" panose="02010600030101010101" pitchFamily="2" charset="-122"/>
              </a:rPr>
              <a:t>4</a:t>
            </a:r>
            <a:r>
              <a:rPr lang="zh-CN" altLang="zh-CN" sz="1800" dirty="0">
                <a:effectLst/>
                <a:latin typeface="Times New Roman" panose="02020603050405020304" pitchFamily="18" charset="0"/>
                <a:ea typeface="宋体" panose="02010600030101010101" pitchFamily="2" charset="-122"/>
              </a:rPr>
              <a:t>．同一机器不同的使用环境针对某一使用性能具有可比性。</a:t>
            </a:r>
          </a:p>
          <a:p>
            <a:pPr indent="266700" algn="l"/>
            <a:r>
              <a:rPr lang="zh-CN" altLang="zh-CN" sz="1800" dirty="0">
                <a:effectLst/>
                <a:latin typeface="Times New Roman" panose="02020603050405020304" pitchFamily="18" charset="0"/>
                <a:ea typeface="宋体" panose="02010600030101010101" pitchFamily="2" charset="-122"/>
              </a:rPr>
              <a:t>比较法的使用是维修效果的最佳验证方式。比较法除了用于维修服务过程，也可以应用于产品销售服务过程中，通过比较，可以让客户容易所推荐产品的优越性。</a:t>
            </a:r>
          </a:p>
        </p:txBody>
      </p:sp>
      <p:sp>
        <p:nvSpPr>
          <p:cNvPr id="4" name="Slide Number Placeholder 3"/>
          <p:cNvSpPr>
            <a:spLocks noGrp="1"/>
          </p:cNvSpPr>
          <p:nvPr>
            <p:ph type="sldNum" sz="quarter" idx="10"/>
          </p:nvPr>
        </p:nvSpPr>
        <p:spPr/>
        <p:txBody>
          <a:bodyPr/>
          <a:lstStyle/>
          <a:p>
            <a:fld id="{4AED87EB-65D7-4500-873C-410831173A82}" type="slidenum">
              <a:rPr lang="en-US" smtClean="0"/>
              <a:t>8</a:t>
            </a:fld>
            <a:endParaRPr lang="en-US" dirty="0"/>
          </a:p>
        </p:txBody>
      </p:sp>
    </p:spTree>
    <p:extLst>
      <p:ext uri="{BB962C8B-B14F-4D97-AF65-F5344CB8AC3E}">
        <p14:creationId xmlns:p14="http://schemas.microsoft.com/office/powerpoint/2010/main" val="1848347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indent="266700" algn="l"/>
            <a:r>
              <a:rPr lang="zh-CN" altLang="zh-CN" sz="1800" dirty="0">
                <a:effectLst/>
                <a:latin typeface="Times New Roman" panose="02020603050405020304" pitchFamily="18" charset="0"/>
                <a:ea typeface="宋体" panose="02010600030101010101" pitchFamily="2" charset="-122"/>
              </a:rPr>
              <a:t>所谓“特殊维修方法”，是指在实际维修服务的过程中除了以上六种常用维修方法外，还可通过某些特殊而又快捷的维修操作来解决故障问题的维修方法。不同的工程师有不同的经验技巧，在此仅介绍以下几种特殊维修方法：</a:t>
            </a:r>
          </a:p>
          <a:p>
            <a:pPr indent="266700" algn="l"/>
            <a:r>
              <a:rPr lang="en-US" altLang="zh-CN" sz="1800" dirty="0">
                <a:effectLst/>
                <a:latin typeface="宋体" panose="02010600030101010101" pitchFamily="2" charset="-122"/>
                <a:ea typeface="宋体" panose="02010600030101010101" pitchFamily="2" charset="-122"/>
              </a:rPr>
              <a:t>1</a:t>
            </a:r>
            <a:r>
              <a:rPr lang="zh-CN" altLang="zh-CN" sz="1800" dirty="0">
                <a:effectLst/>
                <a:latin typeface="Times New Roman" panose="02020603050405020304" pitchFamily="18" charset="0"/>
                <a:ea typeface="宋体" panose="02010600030101010101" pitchFamily="2" charset="-122"/>
              </a:rPr>
              <a:t>．释放电荷法，是指在机器完全断电的情况下，按住主电源开关</a:t>
            </a:r>
            <a:r>
              <a:rPr lang="en-US" altLang="zh-CN" sz="1800" dirty="0">
                <a:effectLst/>
                <a:latin typeface="Times New Roman" panose="02020603050405020304" pitchFamily="18" charset="0"/>
                <a:ea typeface="宋体" panose="02010600030101010101" pitchFamily="2" charset="-122"/>
              </a:rPr>
              <a:t>3</a:t>
            </a:r>
            <a:r>
              <a:rPr lang="zh-CN" altLang="zh-CN" sz="1800" dirty="0">
                <a:effectLst/>
                <a:latin typeface="Times New Roman" panose="02020603050405020304" pitchFamily="18" charset="0"/>
                <a:ea typeface="宋体" panose="02010600030101010101" pitchFamily="2" charset="-122"/>
              </a:rPr>
              <a:t>秒钟或按开关键</a:t>
            </a:r>
            <a:r>
              <a:rPr lang="en-US" altLang="zh-CN" sz="1800" dirty="0">
                <a:effectLst/>
                <a:latin typeface="Times New Roman" panose="02020603050405020304" pitchFamily="18" charset="0"/>
                <a:ea typeface="宋体" panose="02010600030101010101" pitchFamily="2" charset="-122"/>
              </a:rPr>
              <a:t>3 </a:t>
            </a:r>
            <a:r>
              <a:rPr lang="zh-CN" altLang="zh-CN" sz="1800" dirty="0">
                <a:effectLst/>
                <a:latin typeface="Times New Roman" panose="02020603050405020304" pitchFamily="18" charset="0"/>
                <a:ea typeface="宋体" panose="02010600030101010101" pitchFamily="2" charset="-122"/>
              </a:rPr>
              <a:t>次，以达到释放机器残余电荷的目的。这一方法通常能解决看似很复杂的故障现象；</a:t>
            </a:r>
          </a:p>
          <a:p>
            <a:pPr indent="266700" algn="l"/>
            <a:r>
              <a:rPr lang="en-US" altLang="zh-CN" sz="1800" dirty="0">
                <a:effectLst/>
                <a:latin typeface="宋体" panose="02010600030101010101" pitchFamily="2" charset="-122"/>
                <a:ea typeface="宋体" panose="02010600030101010101" pitchFamily="2" charset="-122"/>
              </a:rPr>
              <a:t>2</a:t>
            </a:r>
            <a:r>
              <a:rPr lang="zh-CN" altLang="zh-CN" sz="1800" dirty="0">
                <a:effectLst/>
                <a:latin typeface="Times New Roman" panose="02020603050405020304" pitchFamily="18" charset="0"/>
                <a:ea typeface="宋体" panose="02010600030101010101" pitchFamily="2" charset="-122"/>
              </a:rPr>
              <a:t>．清除法，是在释放残余电荷后无法排除故障时清除</a:t>
            </a:r>
            <a:r>
              <a:rPr lang="en-US" altLang="zh-CN" sz="1800" dirty="0">
                <a:effectLst/>
                <a:latin typeface="Times New Roman" panose="02020603050405020304" pitchFamily="18" charset="0"/>
                <a:ea typeface="宋体" panose="02010600030101010101" pitchFamily="2" charset="-122"/>
              </a:rPr>
              <a:t>CMOS</a:t>
            </a:r>
            <a:r>
              <a:rPr lang="zh-CN" altLang="zh-CN" sz="1800" dirty="0">
                <a:effectLst/>
                <a:latin typeface="Times New Roman" panose="02020603050405020304" pitchFamily="18" charset="0"/>
                <a:ea typeface="宋体" panose="02010600030101010101" pitchFamily="2" charset="-122"/>
              </a:rPr>
              <a:t>缓存信息或清除机器内部灰尘，就能解决问题的维修方法。此方法往往简单而有效；</a:t>
            </a:r>
          </a:p>
          <a:p>
            <a:pPr indent="266700" algn="l"/>
            <a:r>
              <a:rPr lang="en-US" altLang="zh-CN" sz="1800" dirty="0">
                <a:effectLst/>
                <a:latin typeface="宋体" panose="02010600030101010101" pitchFamily="2" charset="-122"/>
                <a:ea typeface="宋体" panose="02010600030101010101" pitchFamily="2" charset="-122"/>
              </a:rPr>
              <a:t>3</a:t>
            </a:r>
            <a:r>
              <a:rPr lang="zh-CN" altLang="zh-CN" sz="1800" dirty="0">
                <a:effectLst/>
                <a:latin typeface="Times New Roman" panose="02020603050405020304" pitchFamily="18" charset="0"/>
                <a:ea typeface="宋体" panose="02010600030101010101" pitchFamily="2" charset="-122"/>
              </a:rPr>
              <a:t>．升降温法，是通过提高或降低电脑使用环境的温度来查看故障现象是否变化的维修方法，有时也可单独升高或降低某部分电路工作电压来观察元器件温度是否异常；</a:t>
            </a:r>
          </a:p>
          <a:p>
            <a:pPr indent="266700" algn="l"/>
            <a:r>
              <a:rPr lang="en-US" altLang="zh-CN" sz="1800" dirty="0">
                <a:effectLst/>
                <a:latin typeface="宋体" panose="02010600030101010101" pitchFamily="2" charset="-122"/>
                <a:ea typeface="宋体" panose="02010600030101010101" pitchFamily="2" charset="-122"/>
              </a:rPr>
              <a:t>4</a:t>
            </a:r>
            <a:r>
              <a:rPr lang="zh-CN" altLang="zh-CN" sz="1800" dirty="0">
                <a:effectLst/>
                <a:latin typeface="Times New Roman" panose="02020603050405020304" pitchFamily="18" charset="0"/>
                <a:ea typeface="宋体" panose="02010600030101010101" pitchFamily="2" charset="-122"/>
              </a:rPr>
              <a:t>．敲打法，一般用于怀疑电脑中某部件有接触不良而产生故障时的特殊维修方法，通过振动、适当的扭曲，甚至用橡胶锤敲打部件或设备的特定部件来使故障复现或不复现，从而判断故障部件的维修方法。</a:t>
            </a:r>
          </a:p>
        </p:txBody>
      </p:sp>
      <p:sp>
        <p:nvSpPr>
          <p:cNvPr id="4" name="Slide Number Placeholder 3"/>
          <p:cNvSpPr>
            <a:spLocks noGrp="1"/>
          </p:cNvSpPr>
          <p:nvPr>
            <p:ph type="sldNum" sz="quarter" idx="10"/>
          </p:nvPr>
        </p:nvSpPr>
        <p:spPr/>
        <p:txBody>
          <a:bodyPr/>
          <a:lstStyle/>
          <a:p>
            <a:fld id="{4AED87EB-65D7-4500-873C-410831173A82}" type="slidenum">
              <a:rPr lang="en-US" smtClean="0"/>
              <a:t>9</a:t>
            </a:fld>
            <a:endParaRPr lang="en-US" dirty="0"/>
          </a:p>
        </p:txBody>
      </p:sp>
    </p:spTree>
    <p:extLst>
      <p:ext uri="{BB962C8B-B14F-4D97-AF65-F5344CB8AC3E}">
        <p14:creationId xmlns:p14="http://schemas.microsoft.com/office/powerpoint/2010/main" val="2392425030"/>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18" Type="http://schemas.openxmlformats.org/officeDocument/2006/relationships/image" Target="../media/image18.png"/><Relationship Id="rId3" Type="http://schemas.openxmlformats.org/officeDocument/2006/relationships/image" Target="../media/image3.png"/><Relationship Id="rId7" Type="http://schemas.openxmlformats.org/officeDocument/2006/relationships/image" Target="../media/image7.png"/><Relationship Id="rId12" Type="http://schemas.openxmlformats.org/officeDocument/2006/relationships/image" Target="../media/image12.png"/><Relationship Id="rId17" Type="http://schemas.openxmlformats.org/officeDocument/2006/relationships/image" Target="../media/image17.png"/><Relationship Id="rId2" Type="http://schemas.openxmlformats.org/officeDocument/2006/relationships/image" Target="../media/image2.jpeg"/><Relationship Id="rId16" Type="http://schemas.openxmlformats.org/officeDocument/2006/relationships/image" Target="../media/image16.png"/><Relationship Id="rId20" Type="http://schemas.openxmlformats.org/officeDocument/2006/relationships/image" Target="../media/image20.png"/><Relationship Id="rId1" Type="http://schemas.openxmlformats.org/officeDocument/2006/relationships/slideMaster" Target="../slideMasters/slideMaster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5" Type="http://schemas.openxmlformats.org/officeDocument/2006/relationships/image" Target="../media/image15.png"/><Relationship Id="rId10" Type="http://schemas.openxmlformats.org/officeDocument/2006/relationships/image" Target="../media/image10.png"/><Relationship Id="rId19" Type="http://schemas.openxmlformats.org/officeDocument/2006/relationships/image" Target="../media/image19.pn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image" Target="../media/image1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18" Type="http://schemas.openxmlformats.org/officeDocument/2006/relationships/image" Target="../media/image18.png"/><Relationship Id="rId3" Type="http://schemas.openxmlformats.org/officeDocument/2006/relationships/image" Target="../media/image3.png"/><Relationship Id="rId7" Type="http://schemas.openxmlformats.org/officeDocument/2006/relationships/image" Target="../media/image7.png"/><Relationship Id="rId12" Type="http://schemas.openxmlformats.org/officeDocument/2006/relationships/image" Target="../media/image12.png"/><Relationship Id="rId17" Type="http://schemas.openxmlformats.org/officeDocument/2006/relationships/image" Target="../media/image17.png"/><Relationship Id="rId2" Type="http://schemas.openxmlformats.org/officeDocument/2006/relationships/image" Target="../media/image2.jpeg"/><Relationship Id="rId16" Type="http://schemas.openxmlformats.org/officeDocument/2006/relationships/image" Target="../media/image16.png"/><Relationship Id="rId20" Type="http://schemas.openxmlformats.org/officeDocument/2006/relationships/image" Target="../media/image20.png"/><Relationship Id="rId1" Type="http://schemas.openxmlformats.org/officeDocument/2006/relationships/slideMaster" Target="../slideMasters/slideMaster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5" Type="http://schemas.openxmlformats.org/officeDocument/2006/relationships/image" Target="../media/image15.png"/><Relationship Id="rId10" Type="http://schemas.openxmlformats.org/officeDocument/2006/relationships/image" Target="../media/image10.png"/><Relationship Id="rId19" Type="http://schemas.openxmlformats.org/officeDocument/2006/relationships/image" Target="../media/image19.pn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image" Target="../media/image14.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18" Type="http://schemas.openxmlformats.org/officeDocument/2006/relationships/image" Target="../media/image29.png"/><Relationship Id="rId3" Type="http://schemas.openxmlformats.org/officeDocument/2006/relationships/image" Target="../media/image3.png"/><Relationship Id="rId21" Type="http://schemas.openxmlformats.org/officeDocument/2006/relationships/image" Target="../media/image32.png"/><Relationship Id="rId7" Type="http://schemas.openxmlformats.org/officeDocument/2006/relationships/image" Target="../media/image7.png"/><Relationship Id="rId12" Type="http://schemas.openxmlformats.org/officeDocument/2006/relationships/image" Target="../media/image12.png"/><Relationship Id="rId17" Type="http://schemas.openxmlformats.org/officeDocument/2006/relationships/image" Target="../media/image17.png"/><Relationship Id="rId2" Type="http://schemas.openxmlformats.org/officeDocument/2006/relationships/image" Target="../media/image1.jpeg"/><Relationship Id="rId16" Type="http://schemas.openxmlformats.org/officeDocument/2006/relationships/image" Target="../media/image28.png"/><Relationship Id="rId20" Type="http://schemas.openxmlformats.org/officeDocument/2006/relationships/image" Target="../media/image31.png"/><Relationship Id="rId1" Type="http://schemas.openxmlformats.org/officeDocument/2006/relationships/slideMaster" Target="../slideMasters/slideMaster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5" Type="http://schemas.openxmlformats.org/officeDocument/2006/relationships/image" Target="../media/image27.png"/><Relationship Id="rId10" Type="http://schemas.openxmlformats.org/officeDocument/2006/relationships/image" Target="../media/image10.png"/><Relationship Id="rId19" Type="http://schemas.openxmlformats.org/officeDocument/2006/relationships/image" Target="../media/image30.pn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image" Target="../media/image26.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image" Target="../media/image33.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4.emf"/><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5.emf"/><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8.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38.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18" Type="http://schemas.openxmlformats.org/officeDocument/2006/relationships/image" Target="../media/image18.png"/><Relationship Id="rId3" Type="http://schemas.openxmlformats.org/officeDocument/2006/relationships/image" Target="../media/image3.png"/><Relationship Id="rId7" Type="http://schemas.openxmlformats.org/officeDocument/2006/relationships/image" Target="../media/image7.png"/><Relationship Id="rId12" Type="http://schemas.openxmlformats.org/officeDocument/2006/relationships/image" Target="../media/image12.png"/><Relationship Id="rId17" Type="http://schemas.openxmlformats.org/officeDocument/2006/relationships/image" Target="../media/image45.png"/><Relationship Id="rId2" Type="http://schemas.openxmlformats.org/officeDocument/2006/relationships/image" Target="../media/image2.jpeg"/><Relationship Id="rId16" Type="http://schemas.openxmlformats.org/officeDocument/2006/relationships/image" Target="../media/image16.png"/><Relationship Id="rId20" Type="http://schemas.openxmlformats.org/officeDocument/2006/relationships/image" Target="../media/image20.png"/><Relationship Id="rId1" Type="http://schemas.openxmlformats.org/officeDocument/2006/relationships/slideMaster" Target="../slideMasters/slideMaster3.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5" Type="http://schemas.openxmlformats.org/officeDocument/2006/relationships/image" Target="../media/image15.png"/><Relationship Id="rId10" Type="http://schemas.openxmlformats.org/officeDocument/2006/relationships/image" Target="../media/image10.png"/><Relationship Id="rId19" Type="http://schemas.openxmlformats.org/officeDocument/2006/relationships/image" Target="../media/image19.pn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image" Target="../media/image44.png"/></Relationships>
</file>

<file path=ppt/slideLayouts/_rels/slideLayout41.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18" Type="http://schemas.openxmlformats.org/officeDocument/2006/relationships/image" Target="../media/image18.png"/><Relationship Id="rId3" Type="http://schemas.openxmlformats.org/officeDocument/2006/relationships/image" Target="../media/image3.png"/><Relationship Id="rId7" Type="http://schemas.openxmlformats.org/officeDocument/2006/relationships/image" Target="../media/image7.png"/><Relationship Id="rId12" Type="http://schemas.openxmlformats.org/officeDocument/2006/relationships/image" Target="../media/image12.png"/><Relationship Id="rId17" Type="http://schemas.openxmlformats.org/officeDocument/2006/relationships/image" Target="../media/image45.png"/><Relationship Id="rId2" Type="http://schemas.openxmlformats.org/officeDocument/2006/relationships/image" Target="../media/image2.jpeg"/><Relationship Id="rId16" Type="http://schemas.openxmlformats.org/officeDocument/2006/relationships/image" Target="../media/image16.png"/><Relationship Id="rId20" Type="http://schemas.openxmlformats.org/officeDocument/2006/relationships/image" Target="../media/image20.png"/><Relationship Id="rId1" Type="http://schemas.openxmlformats.org/officeDocument/2006/relationships/slideMaster" Target="../slideMasters/slideMaster3.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5" Type="http://schemas.openxmlformats.org/officeDocument/2006/relationships/image" Target="../media/image15.png"/><Relationship Id="rId10" Type="http://schemas.openxmlformats.org/officeDocument/2006/relationships/image" Target="../media/image10.png"/><Relationship Id="rId19" Type="http://schemas.openxmlformats.org/officeDocument/2006/relationships/image" Target="../media/image19.pn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image" Target="../media/image44.png"/></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jpeg"/><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18" Type="http://schemas.openxmlformats.org/officeDocument/2006/relationships/image" Target="../media/image29.png"/><Relationship Id="rId3" Type="http://schemas.openxmlformats.org/officeDocument/2006/relationships/image" Target="../media/image3.png"/><Relationship Id="rId21" Type="http://schemas.openxmlformats.org/officeDocument/2006/relationships/image" Target="../media/image32.png"/><Relationship Id="rId7" Type="http://schemas.openxmlformats.org/officeDocument/2006/relationships/image" Target="../media/image7.png"/><Relationship Id="rId12" Type="http://schemas.openxmlformats.org/officeDocument/2006/relationships/image" Target="../media/image12.png"/><Relationship Id="rId17" Type="http://schemas.openxmlformats.org/officeDocument/2006/relationships/image" Target="../media/image17.png"/><Relationship Id="rId2" Type="http://schemas.openxmlformats.org/officeDocument/2006/relationships/image" Target="../media/image1.jpeg"/><Relationship Id="rId16" Type="http://schemas.openxmlformats.org/officeDocument/2006/relationships/image" Target="../media/image28.png"/><Relationship Id="rId20" Type="http://schemas.openxmlformats.org/officeDocument/2006/relationships/image" Target="../media/image31.png"/><Relationship Id="rId1" Type="http://schemas.openxmlformats.org/officeDocument/2006/relationships/slideMaster" Target="../slideMasters/slideMaster3.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5" Type="http://schemas.openxmlformats.org/officeDocument/2006/relationships/image" Target="../media/image27.png"/><Relationship Id="rId10" Type="http://schemas.openxmlformats.org/officeDocument/2006/relationships/image" Target="../media/image10.png"/><Relationship Id="rId19" Type="http://schemas.openxmlformats.org/officeDocument/2006/relationships/image" Target="../media/image30.pn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image" Target="../media/image26.png"/></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3" Type="http://schemas.openxmlformats.org/officeDocument/2006/relationships/tags" Target="../tags/tag4.xml"/><Relationship Id="rId2" Type="http://schemas.openxmlformats.org/officeDocument/2006/relationships/tags" Target="../tags/tag3.xml"/><Relationship Id="rId1" Type="http://schemas.openxmlformats.org/officeDocument/2006/relationships/tags" Target="../tags/tag2.xml"/><Relationship Id="rId4"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893"/>
            <a:ext cx="12190415" cy="6857107"/>
          </a:xfrm>
          <a:prstGeom prst="rect">
            <a:avLst/>
          </a:prstGeom>
        </p:spPr>
      </p:pic>
      <p:sp>
        <p:nvSpPr>
          <p:cNvPr id="56" name="Title 16"/>
          <p:cNvSpPr>
            <a:spLocks noGrp="1"/>
          </p:cNvSpPr>
          <p:nvPr>
            <p:ph type="title" hasCustomPrompt="1"/>
          </p:nvPr>
        </p:nvSpPr>
        <p:spPr bwMode="gray">
          <a:xfrm>
            <a:off x="548640" y="2048256"/>
            <a:ext cx="8723376" cy="1581912"/>
          </a:xfrm>
          <a:prstGeom prst="rect">
            <a:avLst/>
          </a:prstGeom>
        </p:spPr>
        <p:txBody>
          <a:bodyPr lIns="0" tIns="60949" rIns="121899" bIns="60949" anchor="b" anchorCtr="0"/>
          <a:lstStyle>
            <a:lvl1pPr marL="0" algn="l" defTabSz="1219200" rtl="0" eaLnBrk="1" latinLnBrk="0" hangingPunct="1">
              <a:lnSpc>
                <a:spcPts val="5800"/>
              </a:lnSpc>
              <a:spcBef>
                <a:spcPct val="0"/>
              </a:spcBef>
              <a:buNone/>
              <a:defRPr lang="en-US" sz="6000" b="0" kern="1200" cap="none" spc="0" baseline="0" dirty="0">
                <a:solidFill>
                  <a:schemeClr val="tx1"/>
                </a:solidFill>
                <a:latin typeface="Arial" panose="020B0604020202020204" pitchFamily="34" charset="0"/>
                <a:ea typeface="+mn-ea"/>
                <a:cs typeface="Arial" panose="020B0604020202020204" pitchFamily="34" charset="0"/>
              </a:defRPr>
            </a:lvl1pPr>
          </a:lstStyle>
          <a:p>
            <a:r>
              <a:rPr lang="en-US" dirty="0"/>
              <a:t>Click to edit text, two lines maximum</a:t>
            </a:r>
          </a:p>
        </p:txBody>
      </p:sp>
      <p:sp>
        <p:nvSpPr>
          <p:cNvPr id="62" name="Footer Placeholder 61"/>
          <p:cNvSpPr>
            <a:spLocks noGrp="1"/>
          </p:cNvSpPr>
          <p:nvPr>
            <p:ph type="ftr" sz="quarter" idx="10"/>
          </p:nvPr>
        </p:nvSpPr>
        <p:spPr>
          <a:xfrm>
            <a:off x="548640" y="6473952"/>
            <a:ext cx="3860800" cy="153888"/>
          </a:xfrm>
        </p:spPr>
        <p:txBody>
          <a:bodyPr lIns="0"/>
          <a:lstStyle>
            <a:lvl1pPr>
              <a:defRPr cap="none"/>
            </a:lvl1pPr>
          </a:lstStyle>
          <a:p>
            <a:endParaRPr lang="en-US" sz="1000" dirty="0">
              <a:solidFill>
                <a:srgbClr val="939598"/>
              </a:solidFill>
              <a:cs typeface="Arial" panose="020B0604020202020204" pitchFamily="34" charset="0"/>
            </a:endParaRPr>
          </a:p>
        </p:txBody>
      </p:sp>
      <p:sp>
        <p:nvSpPr>
          <p:cNvPr id="55" name="Subtitle 2"/>
          <p:cNvSpPr>
            <a:spLocks noGrp="1"/>
          </p:cNvSpPr>
          <p:nvPr>
            <p:ph type="subTitle" idx="1" hasCustomPrompt="1"/>
          </p:nvPr>
        </p:nvSpPr>
        <p:spPr bwMode="gray">
          <a:xfrm>
            <a:off x="548640" y="4059936"/>
            <a:ext cx="8714232" cy="457200"/>
          </a:xfrm>
          <a:prstGeom prst="rect">
            <a:avLst/>
          </a:prstGeom>
        </p:spPr>
        <p:txBody>
          <a:bodyPr lIns="0" tIns="0" rIns="0" bIns="0" anchor="b" anchorCtr="0"/>
          <a:lstStyle>
            <a:lvl1pPr marL="0" indent="0" algn="l" defTabSz="1219200" rtl="0" eaLnBrk="1" latinLnBrk="0" hangingPunct="1">
              <a:lnSpc>
                <a:spcPct val="90000"/>
              </a:lnSpc>
              <a:spcBef>
                <a:spcPct val="0"/>
              </a:spcBef>
              <a:buNone/>
              <a:defRPr lang="en-US" sz="2400" b="0" kern="1200" cap="none" spc="0" baseline="0" dirty="0">
                <a:solidFill>
                  <a:schemeClr val="tx1"/>
                </a:solidFill>
                <a:latin typeface="Arial" panose="020B0604020202020204" pitchFamily="34" charset="0"/>
                <a:ea typeface="+mn-ea"/>
                <a:cs typeface="Arial" panose="020B0604020202020204" pitchFamily="34" charset="0"/>
              </a:defRPr>
            </a:lvl1pPr>
            <a:lvl2pPr marL="609600" indent="0" algn="ctr">
              <a:buNone/>
              <a:defRPr>
                <a:solidFill>
                  <a:schemeClr val="tx1">
                    <a:tint val="75000"/>
                  </a:schemeClr>
                </a:solidFill>
              </a:defRPr>
            </a:lvl2pPr>
            <a:lvl3pPr marL="1219200" indent="0" algn="ctr">
              <a:buNone/>
              <a:defRPr>
                <a:solidFill>
                  <a:schemeClr val="tx1">
                    <a:tint val="75000"/>
                  </a:schemeClr>
                </a:solidFill>
              </a:defRPr>
            </a:lvl3pPr>
            <a:lvl4pPr marL="1828165" indent="0" algn="ctr">
              <a:buNone/>
              <a:defRPr>
                <a:solidFill>
                  <a:schemeClr val="tx1">
                    <a:tint val="75000"/>
                  </a:schemeClr>
                </a:solidFill>
              </a:defRPr>
            </a:lvl4pPr>
            <a:lvl5pPr marL="2437765" indent="0" algn="ctr">
              <a:buNone/>
              <a:defRPr>
                <a:solidFill>
                  <a:schemeClr val="tx1">
                    <a:tint val="75000"/>
                  </a:schemeClr>
                </a:solidFill>
              </a:defRPr>
            </a:lvl5pPr>
            <a:lvl6pPr marL="3047365" indent="0" algn="ctr">
              <a:buNone/>
              <a:defRPr>
                <a:solidFill>
                  <a:schemeClr val="tx1">
                    <a:tint val="75000"/>
                  </a:schemeClr>
                </a:solidFill>
              </a:defRPr>
            </a:lvl6pPr>
            <a:lvl7pPr marL="3656965" indent="0" algn="ctr">
              <a:buNone/>
              <a:defRPr>
                <a:solidFill>
                  <a:schemeClr val="tx1">
                    <a:tint val="75000"/>
                  </a:schemeClr>
                </a:solidFill>
              </a:defRPr>
            </a:lvl7pPr>
            <a:lvl8pPr marL="4266565" indent="0" algn="ctr">
              <a:buNone/>
              <a:defRPr>
                <a:solidFill>
                  <a:schemeClr val="tx1">
                    <a:tint val="75000"/>
                  </a:schemeClr>
                </a:solidFill>
              </a:defRPr>
            </a:lvl8pPr>
            <a:lvl9pPr marL="4876165" indent="0" algn="ctr">
              <a:buNone/>
              <a:defRPr>
                <a:solidFill>
                  <a:schemeClr val="tx1">
                    <a:tint val="75000"/>
                  </a:schemeClr>
                </a:solidFill>
              </a:defRPr>
            </a:lvl9pPr>
          </a:lstStyle>
          <a:p>
            <a:r>
              <a:rPr lang="en-US" dirty="0"/>
              <a:t>Click to edit subtitle placeholder</a:t>
            </a:r>
          </a:p>
        </p:txBody>
      </p:sp>
      <p:sp>
        <p:nvSpPr>
          <p:cNvPr id="5" name="Text Placeholder 4"/>
          <p:cNvSpPr>
            <a:spLocks noGrp="1"/>
          </p:cNvSpPr>
          <p:nvPr>
            <p:ph type="body" sz="quarter" idx="11"/>
          </p:nvPr>
        </p:nvSpPr>
        <p:spPr>
          <a:xfrm>
            <a:off x="548640" y="4800600"/>
            <a:ext cx="6409944" cy="512064"/>
          </a:xfrm>
          <a:prstGeom prst="rect">
            <a:avLst/>
          </a:prstGeom>
        </p:spPr>
        <p:txBody>
          <a:bodyPr lIns="0" tIns="0" rIns="0" bIns="0"/>
          <a:lstStyle>
            <a:lvl1pPr marL="0" indent="0">
              <a:buFontTx/>
              <a:buNone/>
              <a:defRPr sz="1600"/>
            </a:lvl1pPr>
          </a:lstStyle>
          <a:p>
            <a:pPr lvl="0"/>
            <a:r>
              <a:rPr lang="zh-CN" altLang="en-US"/>
              <a:t>单击此处编辑母版文本样式</a:t>
            </a:r>
          </a:p>
          <a:p>
            <a:pPr lvl="1"/>
            <a:r>
              <a:rPr lang="zh-CN" altLang="en-US"/>
              <a:t>第二级</a:t>
            </a:r>
          </a:p>
        </p:txBody>
      </p:sp>
      <p:sp>
        <p:nvSpPr>
          <p:cNvPr id="20" name="Rectangle 19"/>
          <p:cNvSpPr/>
          <p:nvPr userDrawn="1"/>
        </p:nvSpPr>
        <p:spPr bwMode="black">
          <a:xfrm>
            <a:off x="548640" y="4557713"/>
            <a:ext cx="1097683" cy="10672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548640" y="4664439"/>
            <a:ext cx="10419093" cy="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pic>
        <p:nvPicPr>
          <p:cNvPr id="23" name="Picture 2" descr="C:\Users\kathyp\Documents\00_Brand-Resources\Multimode Elements\Multimode Icons\PNG\Multimode-Icon_HANG.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596040"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3" descr="C:\Users\kathyp\Documents\00_Brand-Resources\Multimode Elements\Multimode Icons\PNG\Multimode-Icon_HOLD.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309824"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C:\Users\kathyp\Documents\00_Brand-Resources\Multimode Elements\Multimode Icons\PNG\Multimode-Icon_LAPTOP.png"/>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1667211"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5" descr="C:\Users\kathyp\Documents\00_Brand-Resources\Multimode Elements\Multimode Icons\PNG\Multimode-Icon_STAND.png"/>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2737392"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6" descr="C:\Users\kathyp\Documents\00_Brand-Resources\Multimode Elements\Multimode Icons\PNG\Multimode-Icon_STAND-Tablet.png"/>
          <p:cNvPicPr>
            <a:picLocks noChangeAspect="1" noChangeArrowheads="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3451176"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7" descr="C:\Users\kathyp\Documents\00_Brand-Resources\Multimode Elements\Multimode Icons\PNG\Multimode-Icon_TABLE.png"/>
          <p:cNvPicPr>
            <a:picLocks noChangeAspect="1" noChangeArrowheads="1"/>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3808563"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8" descr="C:\Users\kathyp\Documents\00_Brand-Resources\Multimode Elements\Multimode Icons\PNG\Multimode-Icon_TABLET.png"/>
          <p:cNvPicPr>
            <a:picLocks noChangeAspect="1" noChangeArrowheads="1"/>
          </p:cNvPicPr>
          <p:nvPr userDrawn="1"/>
        </p:nvPicPr>
        <p:blipFill>
          <a:blip r:embed="rId9" cstate="print">
            <a:extLst>
              <a:ext uri="{28A0092B-C50C-407E-A947-70E740481C1C}">
                <a14:useLocalDpi xmlns:a14="http://schemas.microsoft.com/office/drawing/2010/main" val="0"/>
              </a:ext>
            </a:extLst>
          </a:blip>
          <a:srcRect/>
          <a:stretch>
            <a:fillRect/>
          </a:stretch>
        </p:blipFill>
        <p:spPr bwMode="auto">
          <a:xfrm>
            <a:off x="4165950"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9" descr="C:\Users\kathyp\Documents\00_Brand-Resources\Multimode Elements\Multimode Icons\PNG\Multimode-Icon_TENT.png"/>
          <p:cNvPicPr>
            <a:picLocks noChangeAspect="1" noChangeArrowheads="1"/>
          </p:cNvPicPr>
          <p:nvPr userDrawn="1"/>
        </p:nvPicPr>
        <p:blipFill>
          <a:blip r:embed="rId10" cstate="print">
            <a:extLst>
              <a:ext uri="{28A0092B-C50C-407E-A947-70E740481C1C}">
                <a14:useLocalDpi xmlns:a14="http://schemas.microsoft.com/office/drawing/2010/main" val="0"/>
              </a:ext>
            </a:extLst>
          </a:blip>
          <a:srcRect/>
          <a:stretch>
            <a:fillRect/>
          </a:stretch>
        </p:blipFill>
        <p:spPr bwMode="auto">
          <a:xfrm>
            <a:off x="5592528"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10" descr="C:\Users\kathyp\Documents\00_Brand-Resources\Multimode Elements\Multimode Icons\PNG\Multimode-Icon_TILT.png"/>
          <p:cNvPicPr>
            <a:picLocks noChangeAspect="1" noChangeArrowheads="1"/>
          </p:cNvPicPr>
          <p:nvPr userDrawn="1"/>
        </p:nvPicPr>
        <p:blipFill>
          <a:blip r:embed="rId11" cstate="print">
            <a:extLst>
              <a:ext uri="{28A0092B-C50C-407E-A947-70E740481C1C}">
                <a14:useLocalDpi xmlns:a14="http://schemas.microsoft.com/office/drawing/2010/main" val="0"/>
              </a:ext>
            </a:extLst>
          </a:blip>
          <a:srcRect/>
          <a:stretch>
            <a:fillRect/>
          </a:stretch>
        </p:blipFill>
        <p:spPr bwMode="auto">
          <a:xfrm>
            <a:off x="6306312"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11" descr="C:\Users\kathyp\Documents\00_Brand-Resources\Multimode Elements\Multimode Icons\PNG\Multimode-Icon_TV.png"/>
          <p:cNvPicPr>
            <a:picLocks noChangeAspect="1" noChangeArrowheads="1"/>
          </p:cNvPicPr>
          <p:nvPr userDrawn="1"/>
        </p:nvPicPr>
        <p:blipFill>
          <a:blip r:embed="rId12" cstate="print">
            <a:extLst>
              <a:ext uri="{28A0092B-C50C-407E-A947-70E740481C1C}">
                <a14:useLocalDpi xmlns:a14="http://schemas.microsoft.com/office/drawing/2010/main" val="0"/>
              </a:ext>
            </a:extLst>
          </a:blip>
          <a:srcRect/>
          <a:stretch>
            <a:fillRect/>
          </a:stretch>
        </p:blipFill>
        <p:spPr bwMode="auto">
          <a:xfrm>
            <a:off x="6663707" y="5468108"/>
            <a:ext cx="311886" cy="311886"/>
          </a:xfrm>
          <a:prstGeom prst="rect">
            <a:avLst/>
          </a:prstGeom>
          <a:noFill/>
          <a:extLst>
            <a:ext uri="{909E8E84-426E-40DD-AFC4-6F175D3DCCD1}">
              <a14:hiddenFill xmlns:a14="http://schemas.microsoft.com/office/drawing/2010/main">
                <a:solidFill>
                  <a:srgbClr val="FFFFFF"/>
                </a:solidFill>
              </a14:hiddenFill>
            </a:ext>
          </a:extLst>
        </p:spPr>
      </p:pic>
      <p:grpSp>
        <p:nvGrpSpPr>
          <p:cNvPr id="33" name="Group 32"/>
          <p:cNvGrpSpPr/>
          <p:nvPr userDrawn="1"/>
        </p:nvGrpSpPr>
        <p:grpSpPr>
          <a:xfrm>
            <a:off x="2024598" y="5468108"/>
            <a:ext cx="310896" cy="310896"/>
            <a:chOff x="2024598" y="5468108"/>
            <a:chExt cx="310896" cy="310896"/>
          </a:xfrm>
        </p:grpSpPr>
        <p:sp>
          <p:nvSpPr>
            <p:cNvPr id="34" name="Oval 33"/>
            <p:cNvSpPr/>
            <p:nvPr userDrawn="1"/>
          </p:nvSpPr>
          <p:spPr>
            <a:xfrm>
              <a:off x="2024598" y="5468108"/>
              <a:ext cx="310896" cy="31089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35" name="Picture 34"/>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2118814" y="5509256"/>
              <a:ext cx="122464" cy="228600"/>
            </a:xfrm>
            <a:prstGeom prst="rect">
              <a:avLst/>
            </a:prstGeom>
          </p:spPr>
        </p:pic>
      </p:grpSp>
      <p:grpSp>
        <p:nvGrpSpPr>
          <p:cNvPr id="36" name="Group 35"/>
          <p:cNvGrpSpPr/>
          <p:nvPr userDrawn="1"/>
        </p:nvGrpSpPr>
        <p:grpSpPr>
          <a:xfrm>
            <a:off x="3094779" y="5468108"/>
            <a:ext cx="310896" cy="310896"/>
            <a:chOff x="3094779" y="5468108"/>
            <a:chExt cx="310896" cy="310896"/>
          </a:xfrm>
        </p:grpSpPr>
        <p:sp>
          <p:nvSpPr>
            <p:cNvPr id="37" name="Oval 36"/>
            <p:cNvSpPr/>
            <p:nvPr userDrawn="1"/>
          </p:nvSpPr>
          <p:spPr>
            <a:xfrm>
              <a:off x="3094779" y="5468108"/>
              <a:ext cx="310896" cy="31089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38" name="Picture 9" descr="C:\Users\yhwang\Desktop\WW Design\Multimode Icons\twitter-01.png"/>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3094779" y="5468108"/>
              <a:ext cx="310896" cy="310896"/>
            </a:xfrm>
            <a:prstGeom prst="rect">
              <a:avLst/>
            </a:prstGeom>
            <a:noFill/>
          </p:spPr>
        </p:pic>
      </p:grpSp>
      <p:grpSp>
        <p:nvGrpSpPr>
          <p:cNvPr id="39" name="Group 38"/>
          <p:cNvGrpSpPr/>
          <p:nvPr userDrawn="1"/>
        </p:nvGrpSpPr>
        <p:grpSpPr>
          <a:xfrm>
            <a:off x="953427" y="5468108"/>
            <a:ext cx="310896" cy="310896"/>
            <a:chOff x="953427" y="5468108"/>
            <a:chExt cx="310896" cy="310896"/>
          </a:xfrm>
        </p:grpSpPr>
        <p:sp>
          <p:nvSpPr>
            <p:cNvPr id="40" name="Oval 39"/>
            <p:cNvSpPr/>
            <p:nvPr userDrawn="1"/>
          </p:nvSpPr>
          <p:spPr>
            <a:xfrm>
              <a:off x="953427" y="5468108"/>
              <a:ext cx="310896" cy="3108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41" name="Picture 5" descr="C:\Users\yhwang\Desktop\WW Design\Multimode Icons\globe-01.png"/>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980859" y="5495540"/>
              <a:ext cx="256032" cy="256032"/>
            </a:xfrm>
            <a:prstGeom prst="rect">
              <a:avLst/>
            </a:prstGeom>
            <a:noFill/>
          </p:spPr>
        </p:pic>
      </p:grpSp>
      <p:grpSp>
        <p:nvGrpSpPr>
          <p:cNvPr id="42" name="Group 41"/>
          <p:cNvGrpSpPr/>
          <p:nvPr userDrawn="1"/>
        </p:nvGrpSpPr>
        <p:grpSpPr>
          <a:xfrm>
            <a:off x="2355828" y="5442941"/>
            <a:ext cx="365760" cy="365760"/>
            <a:chOff x="2355828" y="5442941"/>
            <a:chExt cx="365760" cy="365760"/>
          </a:xfrm>
        </p:grpSpPr>
        <p:sp>
          <p:nvSpPr>
            <p:cNvPr id="43" name="Oval 42"/>
            <p:cNvSpPr/>
            <p:nvPr userDrawn="1"/>
          </p:nvSpPr>
          <p:spPr>
            <a:xfrm>
              <a:off x="2380995" y="5468108"/>
              <a:ext cx="310896" cy="31089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44" name="Picture 2" descr="C:\Users\yhwang\Desktop\WW Design\Multimode Icons\chain-01.png"/>
            <p:cNvPicPr>
              <a:picLocks noChangeAspect="1" noChangeArrowheads="1"/>
            </p:cNvPicPr>
            <p:nvPr userDrawn="1"/>
          </p:nvPicPr>
          <p:blipFill>
            <a:blip r:embed="rId16" cstate="print">
              <a:extLst>
                <a:ext uri="{28A0092B-C50C-407E-A947-70E740481C1C}">
                  <a14:useLocalDpi xmlns:a14="http://schemas.microsoft.com/office/drawing/2010/main" val="0"/>
                </a:ext>
              </a:extLst>
            </a:blip>
            <a:srcRect/>
            <a:stretch>
              <a:fillRect/>
            </a:stretch>
          </p:blipFill>
          <p:spPr bwMode="auto">
            <a:xfrm>
              <a:off x="2355828" y="5442941"/>
              <a:ext cx="365760" cy="365760"/>
            </a:xfrm>
            <a:prstGeom prst="rect">
              <a:avLst/>
            </a:prstGeom>
            <a:noFill/>
          </p:spPr>
        </p:pic>
      </p:grpSp>
      <p:grpSp>
        <p:nvGrpSpPr>
          <p:cNvPr id="45" name="Group 44"/>
          <p:cNvGrpSpPr/>
          <p:nvPr userDrawn="1"/>
        </p:nvGrpSpPr>
        <p:grpSpPr>
          <a:xfrm>
            <a:off x="5236131" y="5468108"/>
            <a:ext cx="310896" cy="310896"/>
            <a:chOff x="5236131" y="5468108"/>
            <a:chExt cx="310896" cy="310896"/>
          </a:xfrm>
        </p:grpSpPr>
        <p:sp>
          <p:nvSpPr>
            <p:cNvPr id="46" name="Oval 45"/>
            <p:cNvSpPr/>
            <p:nvPr userDrawn="1"/>
          </p:nvSpPr>
          <p:spPr>
            <a:xfrm>
              <a:off x="5236131" y="5468108"/>
              <a:ext cx="310896" cy="31089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47" name="Picture 46" descr="C:\Users\yhwang\Desktop\WW Design\Multimode Icons\facebook-01.png"/>
            <p:cNvPicPr>
              <a:picLocks noChangeAspect="1" noChangeArrowheads="1"/>
            </p:cNvPicPr>
            <p:nvPr userDrawn="1"/>
          </p:nvPicPr>
          <p:blipFill>
            <a:blip r:embed="rId17" cstate="print">
              <a:extLst>
                <a:ext uri="{28A0092B-C50C-407E-A947-70E740481C1C}">
                  <a14:useLocalDpi xmlns:a14="http://schemas.microsoft.com/office/drawing/2010/main" val="0"/>
                </a:ext>
              </a:extLst>
            </a:blip>
            <a:srcRect/>
            <a:stretch>
              <a:fillRect/>
            </a:stretch>
          </p:blipFill>
          <p:spPr bwMode="auto">
            <a:xfrm>
              <a:off x="5236131" y="5468108"/>
              <a:ext cx="310896" cy="310896"/>
            </a:xfrm>
            <a:prstGeom prst="rect">
              <a:avLst/>
            </a:prstGeom>
            <a:noFill/>
          </p:spPr>
        </p:pic>
      </p:grpSp>
      <p:grpSp>
        <p:nvGrpSpPr>
          <p:cNvPr id="48" name="Group 47"/>
          <p:cNvGrpSpPr/>
          <p:nvPr userDrawn="1"/>
        </p:nvGrpSpPr>
        <p:grpSpPr>
          <a:xfrm>
            <a:off x="4523337" y="5468108"/>
            <a:ext cx="310896" cy="310896"/>
            <a:chOff x="4523337" y="5468108"/>
            <a:chExt cx="310896" cy="310896"/>
          </a:xfrm>
        </p:grpSpPr>
        <p:sp>
          <p:nvSpPr>
            <p:cNvPr id="49" name="Oval 48"/>
            <p:cNvSpPr/>
            <p:nvPr userDrawn="1"/>
          </p:nvSpPr>
          <p:spPr>
            <a:xfrm>
              <a:off x="4523337" y="5468108"/>
              <a:ext cx="310896" cy="31089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50" name="Picture 7" descr="C:\Users\yhwang\Desktop\WW Design\Multimode Icons\server-01.png"/>
            <p:cNvPicPr>
              <a:picLocks noChangeAspect="1" noChangeArrowheads="1"/>
            </p:cNvPicPr>
            <p:nvPr userDrawn="1"/>
          </p:nvPicPr>
          <p:blipFill>
            <a:blip r:embed="rId18" cstate="print">
              <a:extLst>
                <a:ext uri="{28A0092B-C50C-407E-A947-70E740481C1C}">
                  <a14:useLocalDpi xmlns:a14="http://schemas.microsoft.com/office/drawing/2010/main" val="0"/>
                </a:ext>
              </a:extLst>
            </a:blip>
            <a:srcRect/>
            <a:stretch>
              <a:fillRect/>
            </a:stretch>
          </p:blipFill>
          <p:spPr bwMode="auto">
            <a:xfrm>
              <a:off x="4523337" y="5468108"/>
              <a:ext cx="310896" cy="310896"/>
            </a:xfrm>
            <a:prstGeom prst="rect">
              <a:avLst/>
            </a:prstGeom>
            <a:noFill/>
          </p:spPr>
        </p:pic>
      </p:grpSp>
      <p:grpSp>
        <p:nvGrpSpPr>
          <p:cNvPr id="52" name="Group 51"/>
          <p:cNvGrpSpPr/>
          <p:nvPr userDrawn="1"/>
        </p:nvGrpSpPr>
        <p:grpSpPr>
          <a:xfrm>
            <a:off x="4879734" y="5468108"/>
            <a:ext cx="310896" cy="310896"/>
            <a:chOff x="4879734" y="5468108"/>
            <a:chExt cx="310896" cy="310896"/>
          </a:xfrm>
        </p:grpSpPr>
        <p:sp>
          <p:nvSpPr>
            <p:cNvPr id="53" name="Oval 52"/>
            <p:cNvSpPr/>
            <p:nvPr userDrawn="1"/>
          </p:nvSpPr>
          <p:spPr>
            <a:xfrm>
              <a:off x="4879734" y="5468108"/>
              <a:ext cx="310896" cy="3108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57" name="Picture 6" descr="C:\Users\yhwang\Desktop\WW Design\Multimode Icons\network-01.png"/>
            <p:cNvPicPr>
              <a:picLocks noChangeAspect="1" noChangeArrowheads="1"/>
            </p:cNvPicPr>
            <p:nvPr userDrawn="1"/>
          </p:nvPicPr>
          <p:blipFill>
            <a:blip r:embed="rId19" cstate="print">
              <a:extLst>
                <a:ext uri="{28A0092B-C50C-407E-A947-70E740481C1C}">
                  <a14:useLocalDpi xmlns:a14="http://schemas.microsoft.com/office/drawing/2010/main" val="0"/>
                </a:ext>
              </a:extLst>
            </a:blip>
            <a:srcRect/>
            <a:stretch>
              <a:fillRect/>
            </a:stretch>
          </p:blipFill>
          <p:spPr bwMode="auto">
            <a:xfrm>
              <a:off x="4879734" y="5468108"/>
              <a:ext cx="310896" cy="310896"/>
            </a:xfrm>
            <a:prstGeom prst="rect">
              <a:avLst/>
            </a:prstGeom>
            <a:noFill/>
          </p:spPr>
        </p:pic>
      </p:grpSp>
      <p:grpSp>
        <p:nvGrpSpPr>
          <p:cNvPr id="58" name="Group 57"/>
          <p:cNvGrpSpPr/>
          <p:nvPr userDrawn="1"/>
        </p:nvGrpSpPr>
        <p:grpSpPr>
          <a:xfrm>
            <a:off x="5949915" y="5468108"/>
            <a:ext cx="310896" cy="310896"/>
            <a:chOff x="5949915" y="5468108"/>
            <a:chExt cx="310896" cy="310896"/>
          </a:xfrm>
        </p:grpSpPr>
        <p:sp>
          <p:nvSpPr>
            <p:cNvPr id="59" name="Oval 58"/>
            <p:cNvSpPr/>
            <p:nvPr userDrawn="1"/>
          </p:nvSpPr>
          <p:spPr>
            <a:xfrm>
              <a:off x="5949915" y="5468108"/>
              <a:ext cx="310896" cy="31089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60" name="Picture 8" descr="C:\Users\yhwang\Desktop\WW Design\Multimode Icons\think_light-01.png"/>
            <p:cNvPicPr>
              <a:picLocks noChangeAspect="1" noChangeArrowheads="1"/>
            </p:cNvPicPr>
            <p:nvPr userDrawn="1"/>
          </p:nvPicPr>
          <p:blipFill>
            <a:blip r:embed="rId20" cstate="print">
              <a:extLst>
                <a:ext uri="{28A0092B-C50C-407E-A947-70E740481C1C}">
                  <a14:useLocalDpi xmlns:a14="http://schemas.microsoft.com/office/drawing/2010/main" val="0"/>
                </a:ext>
              </a:extLst>
            </a:blip>
            <a:srcRect/>
            <a:stretch>
              <a:fillRect/>
            </a:stretch>
          </p:blipFill>
          <p:spPr bwMode="auto">
            <a:xfrm>
              <a:off x="5949915" y="5468108"/>
              <a:ext cx="310896" cy="310896"/>
            </a:xfrm>
            <a:prstGeom prst="rect">
              <a:avLst/>
            </a:prstGeom>
            <a:noFill/>
          </p:spPr>
        </p:pic>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lumn Slide - No Background">
    <p:spTree>
      <p:nvGrpSpPr>
        <p:cNvPr id="1" name=""/>
        <p:cNvGrpSpPr/>
        <p:nvPr/>
      </p:nvGrpSpPr>
      <p:grpSpPr>
        <a:xfrm>
          <a:off x="0" y="0"/>
          <a:ext cx="0" cy="0"/>
          <a:chOff x="0" y="0"/>
          <a:chExt cx="0" cy="0"/>
        </a:xfrm>
      </p:grpSpPr>
      <p:sp>
        <p:nvSpPr>
          <p:cNvPr id="26" name="Footer Placeholder 25"/>
          <p:cNvSpPr>
            <a:spLocks noGrp="1"/>
          </p:cNvSpPr>
          <p:nvPr>
            <p:ph type="ftr" sz="quarter" idx="13"/>
          </p:nvPr>
        </p:nvSpPr>
        <p:spPr/>
        <p:txBody>
          <a:bodyPr/>
          <a:lstStyle/>
          <a:p>
            <a:endParaRPr lang="en-US" sz="1000" dirty="0">
              <a:solidFill>
                <a:srgbClr val="939598"/>
              </a:solidFill>
              <a:cs typeface="Arial" panose="020B0604020202020204" pitchFamily="34" charset="0"/>
            </a:endParaRPr>
          </a:p>
        </p:txBody>
      </p:sp>
      <p:sp>
        <p:nvSpPr>
          <p:cNvPr id="11" name="Title 28"/>
          <p:cNvSpPr>
            <a:spLocks noGrp="1"/>
          </p:cNvSpPr>
          <p:nvPr>
            <p:ph type="title" hasCustomPrompt="1"/>
          </p:nvPr>
        </p:nvSpPr>
        <p:spPr bwMode="gray">
          <a:xfrm>
            <a:off x="548640" y="274320"/>
            <a:ext cx="11073384" cy="521208"/>
          </a:xfrm>
          <a:prstGeom prst="rect">
            <a:avLst/>
          </a:prstGeom>
        </p:spPr>
        <p:txBody>
          <a:bodyPr wrap="square" lIns="0" tIns="0" rIns="0" bIns="0" anchor="ctr" anchorCtr="0"/>
          <a:lstStyle>
            <a:lvl1pPr marL="0" algn="l" defTabSz="1219200" rtl="0" eaLnBrk="1" latinLnBrk="0" hangingPunct="1">
              <a:lnSpc>
                <a:spcPct val="100000"/>
              </a:lnSpc>
              <a:spcBef>
                <a:spcPct val="0"/>
              </a:spcBef>
              <a:buNone/>
              <a:tabLst>
                <a:tab pos="1218565" algn="l"/>
              </a:tabLst>
              <a:defRPr lang="en-US" sz="3600" kern="1200" cap="none" spc="0" baseline="0" dirty="0">
                <a:solidFill>
                  <a:schemeClr val="tx1"/>
                </a:solidFill>
                <a:latin typeface="Arial" panose="020B0604020202020204" pitchFamily="34" charset="0"/>
                <a:ea typeface="+mn-ea"/>
                <a:cs typeface="Arial" panose="020B0604020202020204" pitchFamily="34" charset="0"/>
              </a:defRPr>
            </a:lvl1pPr>
          </a:lstStyle>
          <a:p>
            <a:r>
              <a:rPr lang="en-US" dirty="0"/>
              <a:t>Click To Edit Master Title</a:t>
            </a:r>
          </a:p>
        </p:txBody>
      </p:sp>
      <p:sp>
        <p:nvSpPr>
          <p:cNvPr id="12" name="Freeform 5"/>
          <p:cNvSpPr>
            <a:spLocks noChangeAspect="1" noEditPoints="1"/>
          </p:cNvSpPr>
          <p:nvPr userDrawn="1"/>
        </p:nvSpPr>
        <p:spPr bwMode="black">
          <a:xfrm>
            <a:off x="205354" y="423406"/>
            <a:ext cx="200587" cy="200587"/>
          </a:xfrm>
          <a:custGeom>
            <a:avLst/>
            <a:gdLst>
              <a:gd name="T0" fmla="*/ 684 w 1368"/>
              <a:gd name="T1" fmla="*/ 0 h 1368"/>
              <a:gd name="T2" fmla="*/ 0 w 1368"/>
              <a:gd name="T3" fmla="*/ 684 h 1368"/>
              <a:gd name="T4" fmla="*/ 684 w 1368"/>
              <a:gd name="T5" fmla="*/ 1368 h 1368"/>
              <a:gd name="T6" fmla="*/ 1368 w 1368"/>
              <a:gd name="T7" fmla="*/ 684 h 1368"/>
              <a:gd name="T8" fmla="*/ 684 w 1368"/>
              <a:gd name="T9" fmla="*/ 0 h 1368"/>
              <a:gd name="T10" fmla="*/ 1068 w 1368"/>
              <a:gd name="T11" fmla="*/ 698 h 1368"/>
              <a:gd name="T12" fmla="*/ 973 w 1368"/>
              <a:gd name="T13" fmla="*/ 793 h 1368"/>
              <a:gd name="T14" fmla="*/ 793 w 1368"/>
              <a:gd name="T15" fmla="*/ 793 h 1368"/>
              <a:gd name="T16" fmla="*/ 793 w 1368"/>
              <a:gd name="T17" fmla="*/ 973 h 1368"/>
              <a:gd name="T18" fmla="*/ 698 w 1368"/>
              <a:gd name="T19" fmla="*/ 1068 h 1368"/>
              <a:gd name="T20" fmla="*/ 670 w 1368"/>
              <a:gd name="T21" fmla="*/ 1068 h 1368"/>
              <a:gd name="T22" fmla="*/ 576 w 1368"/>
              <a:gd name="T23" fmla="*/ 973 h 1368"/>
              <a:gd name="T24" fmla="*/ 576 w 1368"/>
              <a:gd name="T25" fmla="*/ 793 h 1368"/>
              <a:gd name="T26" fmla="*/ 396 w 1368"/>
              <a:gd name="T27" fmla="*/ 793 h 1368"/>
              <a:gd name="T28" fmla="*/ 301 w 1368"/>
              <a:gd name="T29" fmla="*/ 698 h 1368"/>
              <a:gd name="T30" fmla="*/ 301 w 1368"/>
              <a:gd name="T31" fmla="*/ 671 h 1368"/>
              <a:gd name="T32" fmla="*/ 396 w 1368"/>
              <a:gd name="T33" fmla="*/ 576 h 1368"/>
              <a:gd name="T34" fmla="*/ 576 w 1368"/>
              <a:gd name="T35" fmla="*/ 576 h 1368"/>
              <a:gd name="T36" fmla="*/ 576 w 1368"/>
              <a:gd name="T37" fmla="*/ 396 h 1368"/>
              <a:gd name="T38" fmla="*/ 670 w 1368"/>
              <a:gd name="T39" fmla="*/ 301 h 1368"/>
              <a:gd name="T40" fmla="*/ 698 w 1368"/>
              <a:gd name="T41" fmla="*/ 301 h 1368"/>
              <a:gd name="T42" fmla="*/ 793 w 1368"/>
              <a:gd name="T43" fmla="*/ 396 h 1368"/>
              <a:gd name="T44" fmla="*/ 793 w 1368"/>
              <a:gd name="T45" fmla="*/ 576 h 1368"/>
              <a:gd name="T46" fmla="*/ 973 w 1368"/>
              <a:gd name="T47" fmla="*/ 576 h 1368"/>
              <a:gd name="T48" fmla="*/ 1068 w 1368"/>
              <a:gd name="T49" fmla="*/ 671 h 1368"/>
              <a:gd name="T50" fmla="*/ 1068 w 1368"/>
              <a:gd name="T51" fmla="*/ 698 h 1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68" h="1368">
                <a:moveTo>
                  <a:pt x="684" y="0"/>
                </a:moveTo>
                <a:cubicBezTo>
                  <a:pt x="307" y="0"/>
                  <a:pt x="0" y="307"/>
                  <a:pt x="0" y="684"/>
                </a:cubicBezTo>
                <a:cubicBezTo>
                  <a:pt x="0" y="1062"/>
                  <a:pt x="307" y="1368"/>
                  <a:pt x="684" y="1368"/>
                </a:cubicBezTo>
                <a:cubicBezTo>
                  <a:pt x="1062" y="1368"/>
                  <a:pt x="1368" y="1062"/>
                  <a:pt x="1368" y="684"/>
                </a:cubicBezTo>
                <a:cubicBezTo>
                  <a:pt x="1368" y="307"/>
                  <a:pt x="1062" y="0"/>
                  <a:pt x="684" y="0"/>
                </a:cubicBezTo>
                <a:close/>
                <a:moveTo>
                  <a:pt x="1068" y="698"/>
                </a:moveTo>
                <a:cubicBezTo>
                  <a:pt x="1068" y="751"/>
                  <a:pt x="1025" y="793"/>
                  <a:pt x="973" y="793"/>
                </a:cubicBezTo>
                <a:cubicBezTo>
                  <a:pt x="793" y="793"/>
                  <a:pt x="793" y="793"/>
                  <a:pt x="793" y="793"/>
                </a:cubicBezTo>
                <a:cubicBezTo>
                  <a:pt x="793" y="973"/>
                  <a:pt x="793" y="973"/>
                  <a:pt x="793" y="973"/>
                </a:cubicBezTo>
                <a:cubicBezTo>
                  <a:pt x="793" y="1025"/>
                  <a:pt x="750" y="1068"/>
                  <a:pt x="698" y="1068"/>
                </a:cubicBezTo>
                <a:cubicBezTo>
                  <a:pt x="670" y="1068"/>
                  <a:pt x="670" y="1068"/>
                  <a:pt x="670" y="1068"/>
                </a:cubicBezTo>
                <a:cubicBezTo>
                  <a:pt x="618" y="1068"/>
                  <a:pt x="576" y="1025"/>
                  <a:pt x="576" y="973"/>
                </a:cubicBezTo>
                <a:cubicBezTo>
                  <a:pt x="576" y="793"/>
                  <a:pt x="576" y="793"/>
                  <a:pt x="576" y="793"/>
                </a:cubicBezTo>
                <a:cubicBezTo>
                  <a:pt x="396" y="793"/>
                  <a:pt x="396" y="793"/>
                  <a:pt x="396" y="793"/>
                </a:cubicBezTo>
                <a:cubicBezTo>
                  <a:pt x="344" y="793"/>
                  <a:pt x="301" y="751"/>
                  <a:pt x="301" y="698"/>
                </a:cubicBezTo>
                <a:cubicBezTo>
                  <a:pt x="301" y="671"/>
                  <a:pt x="301" y="671"/>
                  <a:pt x="301" y="671"/>
                </a:cubicBezTo>
                <a:cubicBezTo>
                  <a:pt x="301" y="618"/>
                  <a:pt x="344" y="576"/>
                  <a:pt x="396" y="576"/>
                </a:cubicBezTo>
                <a:cubicBezTo>
                  <a:pt x="576" y="576"/>
                  <a:pt x="576" y="576"/>
                  <a:pt x="576" y="576"/>
                </a:cubicBezTo>
                <a:cubicBezTo>
                  <a:pt x="576" y="396"/>
                  <a:pt x="576" y="396"/>
                  <a:pt x="576" y="396"/>
                </a:cubicBezTo>
                <a:cubicBezTo>
                  <a:pt x="576" y="344"/>
                  <a:pt x="618" y="301"/>
                  <a:pt x="670" y="301"/>
                </a:cubicBezTo>
                <a:cubicBezTo>
                  <a:pt x="698" y="301"/>
                  <a:pt x="698" y="301"/>
                  <a:pt x="698" y="301"/>
                </a:cubicBezTo>
                <a:cubicBezTo>
                  <a:pt x="750" y="301"/>
                  <a:pt x="793" y="344"/>
                  <a:pt x="793" y="396"/>
                </a:cubicBezTo>
                <a:cubicBezTo>
                  <a:pt x="793" y="576"/>
                  <a:pt x="793" y="576"/>
                  <a:pt x="793" y="576"/>
                </a:cubicBezTo>
                <a:cubicBezTo>
                  <a:pt x="973" y="576"/>
                  <a:pt x="973" y="576"/>
                  <a:pt x="973" y="576"/>
                </a:cubicBezTo>
                <a:cubicBezTo>
                  <a:pt x="1025" y="576"/>
                  <a:pt x="1068" y="618"/>
                  <a:pt x="1068" y="671"/>
                </a:cubicBezTo>
                <a:lnTo>
                  <a:pt x="1068" y="698"/>
                </a:lnTo>
                <a:close/>
              </a:path>
            </a:pathLst>
          </a:custGeom>
          <a:solidFill>
            <a:schemeClr val="accent1"/>
          </a:solidFill>
          <a:ln>
            <a:noFill/>
          </a:ln>
        </p:spPr>
        <p:txBody>
          <a:bodyPr vert="horz" wrap="square" lIns="91440" tIns="45720" rIns="91440" bIns="45720" numCol="1" anchor="t" anchorCtr="0" compatLnSpc="1"/>
          <a:lstStyle/>
          <a:p>
            <a:endParaRPr lang="en-US"/>
          </a:p>
        </p:txBody>
      </p:sp>
      <p:sp>
        <p:nvSpPr>
          <p:cNvPr id="16" name="Content Placeholder 2"/>
          <p:cNvSpPr>
            <a:spLocks noGrp="1"/>
          </p:cNvSpPr>
          <p:nvPr>
            <p:ph sz="half" idx="1"/>
          </p:nvPr>
        </p:nvSpPr>
        <p:spPr bwMode="gray">
          <a:xfrm>
            <a:off x="548640" y="1179575"/>
            <a:ext cx="5378958" cy="5211699"/>
          </a:xfrm>
          <a:prstGeom prst="rect">
            <a:avLst/>
          </a:prstGeom>
        </p:spPr>
        <p:txBody>
          <a:bodyPr lIns="0" tIns="0" rIns="0" bIns="0"/>
          <a:lstStyle>
            <a:lvl1pPr marL="171450" indent="-171450">
              <a:lnSpc>
                <a:spcPct val="90000"/>
              </a:lnSpc>
              <a:spcBef>
                <a:spcPts val="500"/>
              </a:spcBef>
              <a:buClrTx/>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609600" indent="-228600">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8356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3pPr>
            <a:lvl4pPr marL="1146810" indent="-15684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14452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a:defRPr sz="2400"/>
            </a:lvl6pPr>
            <a:lvl7pPr>
              <a:defRPr sz="2400"/>
            </a:lvl7pPr>
            <a:lvl8pPr>
              <a:defRPr sz="2400"/>
            </a:lvl8pPr>
            <a:lvl9pPr>
              <a:defRPr sz="24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20" name="Content Placeholder 2"/>
          <p:cNvSpPr>
            <a:spLocks noGrp="1"/>
          </p:cNvSpPr>
          <p:nvPr>
            <p:ph sz="half" idx="14"/>
          </p:nvPr>
        </p:nvSpPr>
        <p:spPr bwMode="gray">
          <a:xfrm>
            <a:off x="6243066" y="1188761"/>
            <a:ext cx="5378958" cy="5211699"/>
          </a:xfrm>
          <a:prstGeom prst="rect">
            <a:avLst/>
          </a:prstGeom>
        </p:spPr>
        <p:txBody>
          <a:bodyPr lIns="0" tIns="0" rIns="0" bIns="0"/>
          <a:lstStyle>
            <a:lvl1pPr marL="171450" indent="-171450">
              <a:lnSpc>
                <a:spcPct val="90000"/>
              </a:lnSpc>
              <a:spcBef>
                <a:spcPts val="500"/>
              </a:spcBef>
              <a:buClrTx/>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609600" indent="-228600">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8356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3pPr>
            <a:lvl4pPr marL="1146810" indent="-15684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14452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a:defRPr sz="2400"/>
            </a:lvl6pPr>
            <a:lvl7pPr>
              <a:defRPr sz="2400"/>
            </a:lvl7pPr>
            <a:lvl8pPr>
              <a:defRPr sz="2400"/>
            </a:lvl8pPr>
            <a:lvl9pPr>
              <a:defRPr sz="24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lumn Slide - With Background">
    <p:spTree>
      <p:nvGrpSpPr>
        <p:cNvPr id="1" name=""/>
        <p:cNvGrpSpPr/>
        <p:nvPr/>
      </p:nvGrpSpPr>
      <p:grpSpPr>
        <a:xfrm>
          <a:off x="0" y="0"/>
          <a:ext cx="0" cy="0"/>
          <a:chOff x="0" y="0"/>
          <a:chExt cx="0" cy="0"/>
        </a:xfrm>
      </p:grpSpPr>
      <p:sp>
        <p:nvSpPr>
          <p:cNvPr id="20" name="Footer Placeholder 19"/>
          <p:cNvSpPr>
            <a:spLocks noGrp="1"/>
          </p:cNvSpPr>
          <p:nvPr>
            <p:ph type="ftr" sz="quarter" idx="13"/>
          </p:nvPr>
        </p:nvSpPr>
        <p:spPr/>
        <p:txBody>
          <a:bodyPr/>
          <a:lstStyle/>
          <a:p>
            <a:endParaRPr lang="en-US" sz="1000" dirty="0">
              <a:solidFill>
                <a:srgbClr val="939598"/>
              </a:solidFill>
              <a:cs typeface="Arial" panose="020B0604020202020204" pitchFamily="34" charset="0"/>
            </a:endParaRPr>
          </a:p>
        </p:txBody>
      </p:sp>
      <p:sp>
        <p:nvSpPr>
          <p:cNvPr id="11" name="Title 28"/>
          <p:cNvSpPr>
            <a:spLocks noGrp="1"/>
          </p:cNvSpPr>
          <p:nvPr>
            <p:ph type="title" hasCustomPrompt="1"/>
          </p:nvPr>
        </p:nvSpPr>
        <p:spPr bwMode="gray">
          <a:xfrm>
            <a:off x="548640" y="274320"/>
            <a:ext cx="11073384" cy="521208"/>
          </a:xfrm>
          <a:prstGeom prst="rect">
            <a:avLst/>
          </a:prstGeom>
        </p:spPr>
        <p:txBody>
          <a:bodyPr wrap="square" lIns="0" tIns="0" rIns="0" bIns="0" anchor="ctr" anchorCtr="0"/>
          <a:lstStyle>
            <a:lvl1pPr marL="0" algn="l" defTabSz="1219200" rtl="0" eaLnBrk="1" latinLnBrk="0" hangingPunct="1">
              <a:lnSpc>
                <a:spcPct val="100000"/>
              </a:lnSpc>
              <a:spcBef>
                <a:spcPct val="0"/>
              </a:spcBef>
              <a:buNone/>
              <a:tabLst>
                <a:tab pos="1218565" algn="l"/>
              </a:tabLst>
              <a:defRPr lang="en-US" sz="3600" kern="1200" cap="none" spc="0" baseline="0" dirty="0">
                <a:solidFill>
                  <a:schemeClr val="tx1"/>
                </a:solidFill>
                <a:latin typeface="Arial" panose="020B0604020202020204" pitchFamily="34" charset="0"/>
                <a:ea typeface="+mn-ea"/>
                <a:cs typeface="Arial" panose="020B0604020202020204" pitchFamily="34" charset="0"/>
              </a:defRPr>
            </a:lvl1pPr>
          </a:lstStyle>
          <a:p>
            <a:r>
              <a:rPr lang="en-US" dirty="0"/>
              <a:t>Click To Edit Master Title</a:t>
            </a:r>
          </a:p>
        </p:txBody>
      </p:sp>
      <p:sp>
        <p:nvSpPr>
          <p:cNvPr id="12" name="Freeform 5"/>
          <p:cNvSpPr>
            <a:spLocks noChangeAspect="1" noEditPoints="1"/>
          </p:cNvSpPr>
          <p:nvPr userDrawn="1"/>
        </p:nvSpPr>
        <p:spPr bwMode="black">
          <a:xfrm>
            <a:off x="205354" y="423406"/>
            <a:ext cx="200587" cy="200587"/>
          </a:xfrm>
          <a:custGeom>
            <a:avLst/>
            <a:gdLst>
              <a:gd name="T0" fmla="*/ 684 w 1368"/>
              <a:gd name="T1" fmla="*/ 0 h 1368"/>
              <a:gd name="T2" fmla="*/ 0 w 1368"/>
              <a:gd name="T3" fmla="*/ 684 h 1368"/>
              <a:gd name="T4" fmla="*/ 684 w 1368"/>
              <a:gd name="T5" fmla="*/ 1368 h 1368"/>
              <a:gd name="T6" fmla="*/ 1368 w 1368"/>
              <a:gd name="T7" fmla="*/ 684 h 1368"/>
              <a:gd name="T8" fmla="*/ 684 w 1368"/>
              <a:gd name="T9" fmla="*/ 0 h 1368"/>
              <a:gd name="T10" fmla="*/ 1068 w 1368"/>
              <a:gd name="T11" fmla="*/ 698 h 1368"/>
              <a:gd name="T12" fmla="*/ 973 w 1368"/>
              <a:gd name="T13" fmla="*/ 793 h 1368"/>
              <a:gd name="T14" fmla="*/ 793 w 1368"/>
              <a:gd name="T15" fmla="*/ 793 h 1368"/>
              <a:gd name="T16" fmla="*/ 793 w 1368"/>
              <a:gd name="T17" fmla="*/ 973 h 1368"/>
              <a:gd name="T18" fmla="*/ 698 w 1368"/>
              <a:gd name="T19" fmla="*/ 1068 h 1368"/>
              <a:gd name="T20" fmla="*/ 670 w 1368"/>
              <a:gd name="T21" fmla="*/ 1068 h 1368"/>
              <a:gd name="T22" fmla="*/ 576 w 1368"/>
              <a:gd name="T23" fmla="*/ 973 h 1368"/>
              <a:gd name="T24" fmla="*/ 576 w 1368"/>
              <a:gd name="T25" fmla="*/ 793 h 1368"/>
              <a:gd name="T26" fmla="*/ 396 w 1368"/>
              <a:gd name="T27" fmla="*/ 793 h 1368"/>
              <a:gd name="T28" fmla="*/ 301 w 1368"/>
              <a:gd name="T29" fmla="*/ 698 h 1368"/>
              <a:gd name="T30" fmla="*/ 301 w 1368"/>
              <a:gd name="T31" fmla="*/ 671 h 1368"/>
              <a:gd name="T32" fmla="*/ 396 w 1368"/>
              <a:gd name="T33" fmla="*/ 576 h 1368"/>
              <a:gd name="T34" fmla="*/ 576 w 1368"/>
              <a:gd name="T35" fmla="*/ 576 h 1368"/>
              <a:gd name="T36" fmla="*/ 576 w 1368"/>
              <a:gd name="T37" fmla="*/ 396 h 1368"/>
              <a:gd name="T38" fmla="*/ 670 w 1368"/>
              <a:gd name="T39" fmla="*/ 301 h 1368"/>
              <a:gd name="T40" fmla="*/ 698 w 1368"/>
              <a:gd name="T41" fmla="*/ 301 h 1368"/>
              <a:gd name="T42" fmla="*/ 793 w 1368"/>
              <a:gd name="T43" fmla="*/ 396 h 1368"/>
              <a:gd name="T44" fmla="*/ 793 w 1368"/>
              <a:gd name="T45" fmla="*/ 576 h 1368"/>
              <a:gd name="T46" fmla="*/ 973 w 1368"/>
              <a:gd name="T47" fmla="*/ 576 h 1368"/>
              <a:gd name="T48" fmla="*/ 1068 w 1368"/>
              <a:gd name="T49" fmla="*/ 671 h 1368"/>
              <a:gd name="T50" fmla="*/ 1068 w 1368"/>
              <a:gd name="T51" fmla="*/ 698 h 1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68" h="1368">
                <a:moveTo>
                  <a:pt x="684" y="0"/>
                </a:moveTo>
                <a:cubicBezTo>
                  <a:pt x="307" y="0"/>
                  <a:pt x="0" y="307"/>
                  <a:pt x="0" y="684"/>
                </a:cubicBezTo>
                <a:cubicBezTo>
                  <a:pt x="0" y="1062"/>
                  <a:pt x="307" y="1368"/>
                  <a:pt x="684" y="1368"/>
                </a:cubicBezTo>
                <a:cubicBezTo>
                  <a:pt x="1062" y="1368"/>
                  <a:pt x="1368" y="1062"/>
                  <a:pt x="1368" y="684"/>
                </a:cubicBezTo>
                <a:cubicBezTo>
                  <a:pt x="1368" y="307"/>
                  <a:pt x="1062" y="0"/>
                  <a:pt x="684" y="0"/>
                </a:cubicBezTo>
                <a:close/>
                <a:moveTo>
                  <a:pt x="1068" y="698"/>
                </a:moveTo>
                <a:cubicBezTo>
                  <a:pt x="1068" y="751"/>
                  <a:pt x="1025" y="793"/>
                  <a:pt x="973" y="793"/>
                </a:cubicBezTo>
                <a:cubicBezTo>
                  <a:pt x="793" y="793"/>
                  <a:pt x="793" y="793"/>
                  <a:pt x="793" y="793"/>
                </a:cubicBezTo>
                <a:cubicBezTo>
                  <a:pt x="793" y="973"/>
                  <a:pt x="793" y="973"/>
                  <a:pt x="793" y="973"/>
                </a:cubicBezTo>
                <a:cubicBezTo>
                  <a:pt x="793" y="1025"/>
                  <a:pt x="750" y="1068"/>
                  <a:pt x="698" y="1068"/>
                </a:cubicBezTo>
                <a:cubicBezTo>
                  <a:pt x="670" y="1068"/>
                  <a:pt x="670" y="1068"/>
                  <a:pt x="670" y="1068"/>
                </a:cubicBezTo>
                <a:cubicBezTo>
                  <a:pt x="618" y="1068"/>
                  <a:pt x="576" y="1025"/>
                  <a:pt x="576" y="973"/>
                </a:cubicBezTo>
                <a:cubicBezTo>
                  <a:pt x="576" y="793"/>
                  <a:pt x="576" y="793"/>
                  <a:pt x="576" y="793"/>
                </a:cubicBezTo>
                <a:cubicBezTo>
                  <a:pt x="396" y="793"/>
                  <a:pt x="396" y="793"/>
                  <a:pt x="396" y="793"/>
                </a:cubicBezTo>
                <a:cubicBezTo>
                  <a:pt x="344" y="793"/>
                  <a:pt x="301" y="751"/>
                  <a:pt x="301" y="698"/>
                </a:cubicBezTo>
                <a:cubicBezTo>
                  <a:pt x="301" y="671"/>
                  <a:pt x="301" y="671"/>
                  <a:pt x="301" y="671"/>
                </a:cubicBezTo>
                <a:cubicBezTo>
                  <a:pt x="301" y="618"/>
                  <a:pt x="344" y="576"/>
                  <a:pt x="396" y="576"/>
                </a:cubicBezTo>
                <a:cubicBezTo>
                  <a:pt x="576" y="576"/>
                  <a:pt x="576" y="576"/>
                  <a:pt x="576" y="576"/>
                </a:cubicBezTo>
                <a:cubicBezTo>
                  <a:pt x="576" y="396"/>
                  <a:pt x="576" y="396"/>
                  <a:pt x="576" y="396"/>
                </a:cubicBezTo>
                <a:cubicBezTo>
                  <a:pt x="576" y="344"/>
                  <a:pt x="618" y="301"/>
                  <a:pt x="670" y="301"/>
                </a:cubicBezTo>
                <a:cubicBezTo>
                  <a:pt x="698" y="301"/>
                  <a:pt x="698" y="301"/>
                  <a:pt x="698" y="301"/>
                </a:cubicBezTo>
                <a:cubicBezTo>
                  <a:pt x="750" y="301"/>
                  <a:pt x="793" y="344"/>
                  <a:pt x="793" y="396"/>
                </a:cubicBezTo>
                <a:cubicBezTo>
                  <a:pt x="793" y="576"/>
                  <a:pt x="793" y="576"/>
                  <a:pt x="793" y="576"/>
                </a:cubicBezTo>
                <a:cubicBezTo>
                  <a:pt x="973" y="576"/>
                  <a:pt x="973" y="576"/>
                  <a:pt x="973" y="576"/>
                </a:cubicBezTo>
                <a:cubicBezTo>
                  <a:pt x="1025" y="576"/>
                  <a:pt x="1068" y="618"/>
                  <a:pt x="1068" y="671"/>
                </a:cubicBezTo>
                <a:lnTo>
                  <a:pt x="1068" y="698"/>
                </a:lnTo>
                <a:close/>
              </a:path>
            </a:pathLst>
          </a:custGeom>
          <a:solidFill>
            <a:schemeClr val="accent1"/>
          </a:solidFill>
          <a:ln>
            <a:noFill/>
          </a:ln>
        </p:spPr>
        <p:txBody>
          <a:bodyPr vert="horz" wrap="square" lIns="91440" tIns="45720" rIns="91440" bIns="45720" numCol="1" anchor="t" anchorCtr="0" compatLnSpc="1"/>
          <a:lstStyle/>
          <a:p>
            <a:endParaRPr lang="en-US"/>
          </a:p>
        </p:txBody>
      </p:sp>
      <p:sp>
        <p:nvSpPr>
          <p:cNvPr id="13" name="Content Placeholder 2"/>
          <p:cNvSpPr>
            <a:spLocks noGrp="1"/>
          </p:cNvSpPr>
          <p:nvPr>
            <p:ph sz="half" idx="1"/>
          </p:nvPr>
        </p:nvSpPr>
        <p:spPr bwMode="gray">
          <a:xfrm>
            <a:off x="548640" y="1179575"/>
            <a:ext cx="5378958" cy="5211699"/>
          </a:xfrm>
          <a:prstGeom prst="rect">
            <a:avLst/>
          </a:prstGeom>
        </p:spPr>
        <p:txBody>
          <a:bodyPr lIns="0" tIns="0" rIns="0" bIns="0"/>
          <a:lstStyle>
            <a:lvl1pPr marL="171450" indent="-171450">
              <a:lnSpc>
                <a:spcPct val="90000"/>
              </a:lnSpc>
              <a:spcBef>
                <a:spcPts val="500"/>
              </a:spcBef>
              <a:buClrTx/>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609600" indent="-228600">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8356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3pPr>
            <a:lvl4pPr marL="1146810" indent="-15684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14452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a:defRPr sz="2400"/>
            </a:lvl6pPr>
            <a:lvl7pPr>
              <a:defRPr sz="2400"/>
            </a:lvl7pPr>
            <a:lvl8pPr>
              <a:defRPr sz="2400"/>
            </a:lvl8pPr>
            <a:lvl9pPr>
              <a:defRPr sz="24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14" name="Content Placeholder 2"/>
          <p:cNvSpPr>
            <a:spLocks noGrp="1"/>
          </p:cNvSpPr>
          <p:nvPr>
            <p:ph sz="half" idx="14"/>
          </p:nvPr>
        </p:nvSpPr>
        <p:spPr bwMode="gray">
          <a:xfrm>
            <a:off x="6243066" y="1188761"/>
            <a:ext cx="5378958" cy="5211699"/>
          </a:xfrm>
          <a:prstGeom prst="rect">
            <a:avLst/>
          </a:prstGeom>
        </p:spPr>
        <p:txBody>
          <a:bodyPr lIns="0" tIns="0" rIns="0" bIns="0"/>
          <a:lstStyle>
            <a:lvl1pPr marL="171450" indent="-171450">
              <a:lnSpc>
                <a:spcPct val="90000"/>
              </a:lnSpc>
              <a:spcBef>
                <a:spcPts val="500"/>
              </a:spcBef>
              <a:buClrTx/>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609600" indent="-228600">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8356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3pPr>
            <a:lvl4pPr marL="1146810" indent="-15684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14452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a:defRPr sz="2400"/>
            </a:lvl6pPr>
            <a:lvl7pPr>
              <a:defRPr sz="2400"/>
            </a:lvl7pPr>
            <a:lvl8pPr>
              <a:defRPr sz="2400"/>
            </a:lvl8pPr>
            <a:lvl9pPr>
              <a:defRPr sz="24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w/Image - No Background">
    <p:spTree>
      <p:nvGrpSpPr>
        <p:cNvPr id="1" name=""/>
        <p:cNvGrpSpPr/>
        <p:nvPr/>
      </p:nvGrpSpPr>
      <p:grpSpPr>
        <a:xfrm>
          <a:off x="0" y="0"/>
          <a:ext cx="0" cy="0"/>
          <a:chOff x="0" y="0"/>
          <a:chExt cx="0" cy="0"/>
        </a:xfrm>
      </p:grpSpPr>
      <p:sp>
        <p:nvSpPr>
          <p:cNvPr id="15" name="Footer Placeholder 14"/>
          <p:cNvSpPr>
            <a:spLocks noGrp="1"/>
          </p:cNvSpPr>
          <p:nvPr>
            <p:ph type="ftr" sz="quarter" idx="10"/>
          </p:nvPr>
        </p:nvSpPr>
        <p:spPr/>
        <p:txBody>
          <a:bodyPr/>
          <a:lstStyle/>
          <a:p>
            <a:endParaRPr lang="en-US" sz="1000" dirty="0">
              <a:solidFill>
                <a:srgbClr val="939598"/>
              </a:solidFill>
              <a:cs typeface="Arial" panose="020B0604020202020204" pitchFamily="34" charset="0"/>
            </a:endParaRPr>
          </a:p>
        </p:txBody>
      </p:sp>
      <p:sp>
        <p:nvSpPr>
          <p:cNvPr id="10" name="Title 28"/>
          <p:cNvSpPr>
            <a:spLocks noGrp="1"/>
          </p:cNvSpPr>
          <p:nvPr>
            <p:ph type="title" hasCustomPrompt="1"/>
          </p:nvPr>
        </p:nvSpPr>
        <p:spPr bwMode="gray">
          <a:xfrm>
            <a:off x="548640" y="274320"/>
            <a:ext cx="6036718" cy="521208"/>
          </a:xfrm>
          <a:prstGeom prst="rect">
            <a:avLst/>
          </a:prstGeom>
        </p:spPr>
        <p:txBody>
          <a:bodyPr wrap="square" lIns="0" tIns="0" rIns="0" bIns="0" anchor="ctr" anchorCtr="0"/>
          <a:lstStyle>
            <a:lvl1pPr marL="0" algn="l" defTabSz="1219200" rtl="0" eaLnBrk="1" latinLnBrk="0" hangingPunct="1">
              <a:lnSpc>
                <a:spcPct val="100000"/>
              </a:lnSpc>
              <a:spcBef>
                <a:spcPct val="0"/>
              </a:spcBef>
              <a:buNone/>
              <a:tabLst>
                <a:tab pos="1218565" algn="l"/>
              </a:tabLst>
              <a:defRPr lang="en-US" sz="3600" kern="1200" cap="none" spc="0" baseline="0" dirty="0">
                <a:solidFill>
                  <a:schemeClr val="tx1"/>
                </a:solidFill>
                <a:latin typeface="Arial" panose="020B0604020202020204" pitchFamily="34" charset="0"/>
                <a:ea typeface="+mn-ea"/>
                <a:cs typeface="Arial" panose="020B0604020202020204" pitchFamily="34" charset="0"/>
              </a:defRPr>
            </a:lvl1pPr>
          </a:lstStyle>
          <a:p>
            <a:r>
              <a:rPr lang="en-US" dirty="0"/>
              <a:t>Click To Edit Master Title</a:t>
            </a:r>
          </a:p>
        </p:txBody>
      </p:sp>
      <p:sp>
        <p:nvSpPr>
          <p:cNvPr id="12" name="Freeform 5"/>
          <p:cNvSpPr>
            <a:spLocks noChangeAspect="1" noEditPoints="1"/>
          </p:cNvSpPr>
          <p:nvPr userDrawn="1"/>
        </p:nvSpPr>
        <p:spPr bwMode="black">
          <a:xfrm>
            <a:off x="205354" y="423406"/>
            <a:ext cx="200587" cy="200587"/>
          </a:xfrm>
          <a:custGeom>
            <a:avLst/>
            <a:gdLst>
              <a:gd name="T0" fmla="*/ 684 w 1368"/>
              <a:gd name="T1" fmla="*/ 0 h 1368"/>
              <a:gd name="T2" fmla="*/ 0 w 1368"/>
              <a:gd name="T3" fmla="*/ 684 h 1368"/>
              <a:gd name="T4" fmla="*/ 684 w 1368"/>
              <a:gd name="T5" fmla="*/ 1368 h 1368"/>
              <a:gd name="T6" fmla="*/ 1368 w 1368"/>
              <a:gd name="T7" fmla="*/ 684 h 1368"/>
              <a:gd name="T8" fmla="*/ 684 w 1368"/>
              <a:gd name="T9" fmla="*/ 0 h 1368"/>
              <a:gd name="T10" fmla="*/ 1068 w 1368"/>
              <a:gd name="T11" fmla="*/ 698 h 1368"/>
              <a:gd name="T12" fmla="*/ 973 w 1368"/>
              <a:gd name="T13" fmla="*/ 793 h 1368"/>
              <a:gd name="T14" fmla="*/ 793 w 1368"/>
              <a:gd name="T15" fmla="*/ 793 h 1368"/>
              <a:gd name="T16" fmla="*/ 793 w 1368"/>
              <a:gd name="T17" fmla="*/ 973 h 1368"/>
              <a:gd name="T18" fmla="*/ 698 w 1368"/>
              <a:gd name="T19" fmla="*/ 1068 h 1368"/>
              <a:gd name="T20" fmla="*/ 670 w 1368"/>
              <a:gd name="T21" fmla="*/ 1068 h 1368"/>
              <a:gd name="T22" fmla="*/ 576 w 1368"/>
              <a:gd name="T23" fmla="*/ 973 h 1368"/>
              <a:gd name="T24" fmla="*/ 576 w 1368"/>
              <a:gd name="T25" fmla="*/ 793 h 1368"/>
              <a:gd name="T26" fmla="*/ 396 w 1368"/>
              <a:gd name="T27" fmla="*/ 793 h 1368"/>
              <a:gd name="T28" fmla="*/ 301 w 1368"/>
              <a:gd name="T29" fmla="*/ 698 h 1368"/>
              <a:gd name="T30" fmla="*/ 301 w 1368"/>
              <a:gd name="T31" fmla="*/ 671 h 1368"/>
              <a:gd name="T32" fmla="*/ 396 w 1368"/>
              <a:gd name="T33" fmla="*/ 576 h 1368"/>
              <a:gd name="T34" fmla="*/ 576 w 1368"/>
              <a:gd name="T35" fmla="*/ 576 h 1368"/>
              <a:gd name="T36" fmla="*/ 576 w 1368"/>
              <a:gd name="T37" fmla="*/ 396 h 1368"/>
              <a:gd name="T38" fmla="*/ 670 w 1368"/>
              <a:gd name="T39" fmla="*/ 301 h 1368"/>
              <a:gd name="T40" fmla="*/ 698 w 1368"/>
              <a:gd name="T41" fmla="*/ 301 h 1368"/>
              <a:gd name="T42" fmla="*/ 793 w 1368"/>
              <a:gd name="T43" fmla="*/ 396 h 1368"/>
              <a:gd name="T44" fmla="*/ 793 w 1368"/>
              <a:gd name="T45" fmla="*/ 576 h 1368"/>
              <a:gd name="T46" fmla="*/ 973 w 1368"/>
              <a:gd name="T47" fmla="*/ 576 h 1368"/>
              <a:gd name="T48" fmla="*/ 1068 w 1368"/>
              <a:gd name="T49" fmla="*/ 671 h 1368"/>
              <a:gd name="T50" fmla="*/ 1068 w 1368"/>
              <a:gd name="T51" fmla="*/ 698 h 1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68" h="1368">
                <a:moveTo>
                  <a:pt x="684" y="0"/>
                </a:moveTo>
                <a:cubicBezTo>
                  <a:pt x="307" y="0"/>
                  <a:pt x="0" y="307"/>
                  <a:pt x="0" y="684"/>
                </a:cubicBezTo>
                <a:cubicBezTo>
                  <a:pt x="0" y="1062"/>
                  <a:pt x="307" y="1368"/>
                  <a:pt x="684" y="1368"/>
                </a:cubicBezTo>
                <a:cubicBezTo>
                  <a:pt x="1062" y="1368"/>
                  <a:pt x="1368" y="1062"/>
                  <a:pt x="1368" y="684"/>
                </a:cubicBezTo>
                <a:cubicBezTo>
                  <a:pt x="1368" y="307"/>
                  <a:pt x="1062" y="0"/>
                  <a:pt x="684" y="0"/>
                </a:cubicBezTo>
                <a:close/>
                <a:moveTo>
                  <a:pt x="1068" y="698"/>
                </a:moveTo>
                <a:cubicBezTo>
                  <a:pt x="1068" y="751"/>
                  <a:pt x="1025" y="793"/>
                  <a:pt x="973" y="793"/>
                </a:cubicBezTo>
                <a:cubicBezTo>
                  <a:pt x="793" y="793"/>
                  <a:pt x="793" y="793"/>
                  <a:pt x="793" y="793"/>
                </a:cubicBezTo>
                <a:cubicBezTo>
                  <a:pt x="793" y="973"/>
                  <a:pt x="793" y="973"/>
                  <a:pt x="793" y="973"/>
                </a:cubicBezTo>
                <a:cubicBezTo>
                  <a:pt x="793" y="1025"/>
                  <a:pt x="750" y="1068"/>
                  <a:pt x="698" y="1068"/>
                </a:cubicBezTo>
                <a:cubicBezTo>
                  <a:pt x="670" y="1068"/>
                  <a:pt x="670" y="1068"/>
                  <a:pt x="670" y="1068"/>
                </a:cubicBezTo>
                <a:cubicBezTo>
                  <a:pt x="618" y="1068"/>
                  <a:pt x="576" y="1025"/>
                  <a:pt x="576" y="973"/>
                </a:cubicBezTo>
                <a:cubicBezTo>
                  <a:pt x="576" y="793"/>
                  <a:pt x="576" y="793"/>
                  <a:pt x="576" y="793"/>
                </a:cubicBezTo>
                <a:cubicBezTo>
                  <a:pt x="396" y="793"/>
                  <a:pt x="396" y="793"/>
                  <a:pt x="396" y="793"/>
                </a:cubicBezTo>
                <a:cubicBezTo>
                  <a:pt x="344" y="793"/>
                  <a:pt x="301" y="751"/>
                  <a:pt x="301" y="698"/>
                </a:cubicBezTo>
                <a:cubicBezTo>
                  <a:pt x="301" y="671"/>
                  <a:pt x="301" y="671"/>
                  <a:pt x="301" y="671"/>
                </a:cubicBezTo>
                <a:cubicBezTo>
                  <a:pt x="301" y="618"/>
                  <a:pt x="344" y="576"/>
                  <a:pt x="396" y="576"/>
                </a:cubicBezTo>
                <a:cubicBezTo>
                  <a:pt x="576" y="576"/>
                  <a:pt x="576" y="576"/>
                  <a:pt x="576" y="576"/>
                </a:cubicBezTo>
                <a:cubicBezTo>
                  <a:pt x="576" y="396"/>
                  <a:pt x="576" y="396"/>
                  <a:pt x="576" y="396"/>
                </a:cubicBezTo>
                <a:cubicBezTo>
                  <a:pt x="576" y="344"/>
                  <a:pt x="618" y="301"/>
                  <a:pt x="670" y="301"/>
                </a:cubicBezTo>
                <a:cubicBezTo>
                  <a:pt x="698" y="301"/>
                  <a:pt x="698" y="301"/>
                  <a:pt x="698" y="301"/>
                </a:cubicBezTo>
                <a:cubicBezTo>
                  <a:pt x="750" y="301"/>
                  <a:pt x="793" y="344"/>
                  <a:pt x="793" y="396"/>
                </a:cubicBezTo>
                <a:cubicBezTo>
                  <a:pt x="793" y="576"/>
                  <a:pt x="793" y="576"/>
                  <a:pt x="793" y="576"/>
                </a:cubicBezTo>
                <a:cubicBezTo>
                  <a:pt x="973" y="576"/>
                  <a:pt x="973" y="576"/>
                  <a:pt x="973" y="576"/>
                </a:cubicBezTo>
                <a:cubicBezTo>
                  <a:pt x="1025" y="576"/>
                  <a:pt x="1068" y="618"/>
                  <a:pt x="1068" y="671"/>
                </a:cubicBezTo>
                <a:lnTo>
                  <a:pt x="1068" y="698"/>
                </a:lnTo>
                <a:close/>
              </a:path>
            </a:pathLst>
          </a:custGeom>
          <a:solidFill>
            <a:schemeClr val="accent1"/>
          </a:solidFill>
          <a:ln>
            <a:noFill/>
          </a:ln>
        </p:spPr>
        <p:txBody>
          <a:bodyPr vert="horz" wrap="square" lIns="91440" tIns="45720" rIns="91440" bIns="45720" numCol="1" anchor="t" anchorCtr="0" compatLnSpc="1"/>
          <a:lstStyle/>
          <a:p>
            <a:endParaRPr lang="en-US"/>
          </a:p>
        </p:txBody>
      </p:sp>
      <p:sp>
        <p:nvSpPr>
          <p:cNvPr id="16" name="Content Placeholder 2"/>
          <p:cNvSpPr>
            <a:spLocks noGrp="1"/>
          </p:cNvSpPr>
          <p:nvPr>
            <p:ph sz="half" idx="1"/>
          </p:nvPr>
        </p:nvSpPr>
        <p:spPr bwMode="gray">
          <a:xfrm>
            <a:off x="548640" y="1179575"/>
            <a:ext cx="6036718" cy="5211699"/>
          </a:xfrm>
          <a:prstGeom prst="rect">
            <a:avLst/>
          </a:prstGeom>
        </p:spPr>
        <p:txBody>
          <a:bodyPr lIns="0" tIns="0" rIns="0" bIns="0"/>
          <a:lstStyle>
            <a:lvl1pPr marL="171450" indent="-171450">
              <a:lnSpc>
                <a:spcPct val="90000"/>
              </a:lnSpc>
              <a:spcBef>
                <a:spcPts val="500"/>
              </a:spcBef>
              <a:buClrTx/>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609600" indent="-228600">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8356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3pPr>
            <a:lvl4pPr marL="1146810" indent="-15684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14452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a:defRPr sz="2400"/>
            </a:lvl6pPr>
            <a:lvl7pPr>
              <a:defRPr sz="2400"/>
            </a:lvl7pPr>
            <a:lvl8pPr>
              <a:defRPr sz="2400"/>
            </a:lvl8pPr>
            <a:lvl9pPr>
              <a:defRPr sz="24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6" name="Picture Placeholder 8"/>
          <p:cNvSpPr>
            <a:spLocks noGrp="1"/>
          </p:cNvSpPr>
          <p:nvPr>
            <p:ph type="pic" sz="quarter" idx="16"/>
          </p:nvPr>
        </p:nvSpPr>
        <p:spPr>
          <a:xfrm>
            <a:off x="6835285" y="0"/>
            <a:ext cx="5353539" cy="6858000"/>
          </a:xfrm>
          <a:prstGeom prst="rect">
            <a:avLst/>
          </a:prstGeom>
        </p:spPr>
        <p:txBody>
          <a:bodyPr anchor="ctr"/>
          <a:lstStyle>
            <a:lvl1pPr marL="0" indent="0" algn="ctr">
              <a:buNone/>
              <a:defRPr sz="2400">
                <a:solidFill>
                  <a:schemeClr val="accent1"/>
                </a:solidFill>
              </a:defRPr>
            </a:lvl1pPr>
          </a:lstStyle>
          <a:p>
            <a:r>
              <a:rPr lang="zh-CN" altLang="en-US"/>
              <a:t>单击图标添加图片</a:t>
            </a:r>
            <a:endParaRPr lang="en-US" dirty="0"/>
          </a:p>
        </p:txBody>
      </p:sp>
      <p:sp>
        <p:nvSpPr>
          <p:cNvPr id="7" name="Text Placeholder 5"/>
          <p:cNvSpPr>
            <a:spLocks noGrp="1"/>
          </p:cNvSpPr>
          <p:nvPr>
            <p:ph type="body" sz="quarter" idx="18"/>
          </p:nvPr>
        </p:nvSpPr>
        <p:spPr bwMode="invGray">
          <a:xfrm>
            <a:off x="6985955" y="6330311"/>
            <a:ext cx="4422614" cy="392167"/>
          </a:xfrm>
          <a:prstGeom prst="rect">
            <a:avLst/>
          </a:prstGeom>
          <a:blipFill dpi="0" rotWithShape="1">
            <a:blip r:embed="rId2">
              <a:extLst>
                <a:ext uri="{28A0092B-C50C-407E-A947-70E740481C1C}">
                  <a14:useLocalDpi xmlns:a14="http://schemas.microsoft.com/office/drawing/2010/main" val="0"/>
                </a:ext>
              </a:extLst>
            </a:blip>
            <a:srcRect/>
            <a:stretch>
              <a:fillRect/>
            </a:stretch>
          </a:blipFill>
        </p:spPr>
        <p:txBody>
          <a:bodyPr/>
          <a:lstStyle>
            <a:lvl1pPr marL="0" indent="0">
              <a:buNone/>
              <a:defRPr sz="100">
                <a:noFill/>
              </a:defRPr>
            </a:lvl1pPr>
          </a:lstStyle>
          <a:p>
            <a:pPr lvl="0"/>
            <a:r>
              <a:rPr lang="zh-CN" altLang="en-US"/>
              <a:t>单击此处编辑母版文本样式</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w/Image - With Background">
    <p:spTree>
      <p:nvGrpSpPr>
        <p:cNvPr id="1" name=""/>
        <p:cNvGrpSpPr/>
        <p:nvPr/>
      </p:nvGrpSpPr>
      <p:grpSpPr>
        <a:xfrm>
          <a:off x="0" y="0"/>
          <a:ext cx="0" cy="0"/>
          <a:chOff x="0" y="0"/>
          <a:chExt cx="0" cy="0"/>
        </a:xfrm>
      </p:grpSpPr>
      <p:sp>
        <p:nvSpPr>
          <p:cNvPr id="15" name="Footer Placeholder 14"/>
          <p:cNvSpPr>
            <a:spLocks noGrp="1"/>
          </p:cNvSpPr>
          <p:nvPr>
            <p:ph type="ftr" sz="quarter" idx="10"/>
          </p:nvPr>
        </p:nvSpPr>
        <p:spPr/>
        <p:txBody>
          <a:bodyPr/>
          <a:lstStyle/>
          <a:p>
            <a:endParaRPr lang="en-US" sz="1000" dirty="0">
              <a:solidFill>
                <a:srgbClr val="939598"/>
              </a:solidFill>
              <a:cs typeface="Arial" panose="020B0604020202020204" pitchFamily="34" charset="0"/>
            </a:endParaRPr>
          </a:p>
        </p:txBody>
      </p:sp>
      <p:sp>
        <p:nvSpPr>
          <p:cNvPr id="10" name="Title 28"/>
          <p:cNvSpPr>
            <a:spLocks noGrp="1"/>
          </p:cNvSpPr>
          <p:nvPr>
            <p:ph type="title" hasCustomPrompt="1"/>
          </p:nvPr>
        </p:nvSpPr>
        <p:spPr bwMode="gray">
          <a:xfrm>
            <a:off x="548640" y="274320"/>
            <a:ext cx="6036718" cy="521208"/>
          </a:xfrm>
          <a:prstGeom prst="rect">
            <a:avLst/>
          </a:prstGeom>
        </p:spPr>
        <p:txBody>
          <a:bodyPr wrap="square" lIns="0" tIns="0" rIns="0" bIns="0" anchor="ctr" anchorCtr="0"/>
          <a:lstStyle>
            <a:lvl1pPr marL="0" algn="l" defTabSz="1219200" rtl="0" eaLnBrk="1" latinLnBrk="0" hangingPunct="1">
              <a:lnSpc>
                <a:spcPct val="100000"/>
              </a:lnSpc>
              <a:spcBef>
                <a:spcPct val="0"/>
              </a:spcBef>
              <a:buNone/>
              <a:tabLst>
                <a:tab pos="1218565" algn="l"/>
              </a:tabLst>
              <a:defRPr lang="en-US" sz="3600" kern="1200" cap="none" spc="0" baseline="0" dirty="0">
                <a:solidFill>
                  <a:schemeClr val="tx1"/>
                </a:solidFill>
                <a:latin typeface="Arial" panose="020B0604020202020204" pitchFamily="34" charset="0"/>
                <a:ea typeface="+mn-ea"/>
                <a:cs typeface="Arial" panose="020B0604020202020204" pitchFamily="34" charset="0"/>
              </a:defRPr>
            </a:lvl1pPr>
          </a:lstStyle>
          <a:p>
            <a:r>
              <a:rPr lang="en-US" dirty="0"/>
              <a:t>Click To Edit Master Title</a:t>
            </a:r>
          </a:p>
        </p:txBody>
      </p:sp>
      <p:sp>
        <p:nvSpPr>
          <p:cNvPr id="12" name="Freeform 5"/>
          <p:cNvSpPr>
            <a:spLocks noChangeAspect="1" noEditPoints="1"/>
          </p:cNvSpPr>
          <p:nvPr userDrawn="1"/>
        </p:nvSpPr>
        <p:spPr bwMode="black">
          <a:xfrm>
            <a:off x="205354" y="423406"/>
            <a:ext cx="200587" cy="200587"/>
          </a:xfrm>
          <a:custGeom>
            <a:avLst/>
            <a:gdLst>
              <a:gd name="T0" fmla="*/ 684 w 1368"/>
              <a:gd name="T1" fmla="*/ 0 h 1368"/>
              <a:gd name="T2" fmla="*/ 0 w 1368"/>
              <a:gd name="T3" fmla="*/ 684 h 1368"/>
              <a:gd name="T4" fmla="*/ 684 w 1368"/>
              <a:gd name="T5" fmla="*/ 1368 h 1368"/>
              <a:gd name="T6" fmla="*/ 1368 w 1368"/>
              <a:gd name="T7" fmla="*/ 684 h 1368"/>
              <a:gd name="T8" fmla="*/ 684 w 1368"/>
              <a:gd name="T9" fmla="*/ 0 h 1368"/>
              <a:gd name="T10" fmla="*/ 1068 w 1368"/>
              <a:gd name="T11" fmla="*/ 698 h 1368"/>
              <a:gd name="T12" fmla="*/ 973 w 1368"/>
              <a:gd name="T13" fmla="*/ 793 h 1368"/>
              <a:gd name="T14" fmla="*/ 793 w 1368"/>
              <a:gd name="T15" fmla="*/ 793 h 1368"/>
              <a:gd name="T16" fmla="*/ 793 w 1368"/>
              <a:gd name="T17" fmla="*/ 973 h 1368"/>
              <a:gd name="T18" fmla="*/ 698 w 1368"/>
              <a:gd name="T19" fmla="*/ 1068 h 1368"/>
              <a:gd name="T20" fmla="*/ 670 w 1368"/>
              <a:gd name="T21" fmla="*/ 1068 h 1368"/>
              <a:gd name="T22" fmla="*/ 576 w 1368"/>
              <a:gd name="T23" fmla="*/ 973 h 1368"/>
              <a:gd name="T24" fmla="*/ 576 w 1368"/>
              <a:gd name="T25" fmla="*/ 793 h 1368"/>
              <a:gd name="T26" fmla="*/ 396 w 1368"/>
              <a:gd name="T27" fmla="*/ 793 h 1368"/>
              <a:gd name="T28" fmla="*/ 301 w 1368"/>
              <a:gd name="T29" fmla="*/ 698 h 1368"/>
              <a:gd name="T30" fmla="*/ 301 w 1368"/>
              <a:gd name="T31" fmla="*/ 671 h 1368"/>
              <a:gd name="T32" fmla="*/ 396 w 1368"/>
              <a:gd name="T33" fmla="*/ 576 h 1368"/>
              <a:gd name="T34" fmla="*/ 576 w 1368"/>
              <a:gd name="T35" fmla="*/ 576 h 1368"/>
              <a:gd name="T36" fmla="*/ 576 w 1368"/>
              <a:gd name="T37" fmla="*/ 396 h 1368"/>
              <a:gd name="T38" fmla="*/ 670 w 1368"/>
              <a:gd name="T39" fmla="*/ 301 h 1368"/>
              <a:gd name="T40" fmla="*/ 698 w 1368"/>
              <a:gd name="T41" fmla="*/ 301 h 1368"/>
              <a:gd name="T42" fmla="*/ 793 w 1368"/>
              <a:gd name="T43" fmla="*/ 396 h 1368"/>
              <a:gd name="T44" fmla="*/ 793 w 1368"/>
              <a:gd name="T45" fmla="*/ 576 h 1368"/>
              <a:gd name="T46" fmla="*/ 973 w 1368"/>
              <a:gd name="T47" fmla="*/ 576 h 1368"/>
              <a:gd name="T48" fmla="*/ 1068 w 1368"/>
              <a:gd name="T49" fmla="*/ 671 h 1368"/>
              <a:gd name="T50" fmla="*/ 1068 w 1368"/>
              <a:gd name="T51" fmla="*/ 698 h 1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68" h="1368">
                <a:moveTo>
                  <a:pt x="684" y="0"/>
                </a:moveTo>
                <a:cubicBezTo>
                  <a:pt x="307" y="0"/>
                  <a:pt x="0" y="307"/>
                  <a:pt x="0" y="684"/>
                </a:cubicBezTo>
                <a:cubicBezTo>
                  <a:pt x="0" y="1062"/>
                  <a:pt x="307" y="1368"/>
                  <a:pt x="684" y="1368"/>
                </a:cubicBezTo>
                <a:cubicBezTo>
                  <a:pt x="1062" y="1368"/>
                  <a:pt x="1368" y="1062"/>
                  <a:pt x="1368" y="684"/>
                </a:cubicBezTo>
                <a:cubicBezTo>
                  <a:pt x="1368" y="307"/>
                  <a:pt x="1062" y="0"/>
                  <a:pt x="684" y="0"/>
                </a:cubicBezTo>
                <a:close/>
                <a:moveTo>
                  <a:pt x="1068" y="698"/>
                </a:moveTo>
                <a:cubicBezTo>
                  <a:pt x="1068" y="751"/>
                  <a:pt x="1025" y="793"/>
                  <a:pt x="973" y="793"/>
                </a:cubicBezTo>
                <a:cubicBezTo>
                  <a:pt x="793" y="793"/>
                  <a:pt x="793" y="793"/>
                  <a:pt x="793" y="793"/>
                </a:cubicBezTo>
                <a:cubicBezTo>
                  <a:pt x="793" y="973"/>
                  <a:pt x="793" y="973"/>
                  <a:pt x="793" y="973"/>
                </a:cubicBezTo>
                <a:cubicBezTo>
                  <a:pt x="793" y="1025"/>
                  <a:pt x="750" y="1068"/>
                  <a:pt x="698" y="1068"/>
                </a:cubicBezTo>
                <a:cubicBezTo>
                  <a:pt x="670" y="1068"/>
                  <a:pt x="670" y="1068"/>
                  <a:pt x="670" y="1068"/>
                </a:cubicBezTo>
                <a:cubicBezTo>
                  <a:pt x="618" y="1068"/>
                  <a:pt x="576" y="1025"/>
                  <a:pt x="576" y="973"/>
                </a:cubicBezTo>
                <a:cubicBezTo>
                  <a:pt x="576" y="793"/>
                  <a:pt x="576" y="793"/>
                  <a:pt x="576" y="793"/>
                </a:cubicBezTo>
                <a:cubicBezTo>
                  <a:pt x="396" y="793"/>
                  <a:pt x="396" y="793"/>
                  <a:pt x="396" y="793"/>
                </a:cubicBezTo>
                <a:cubicBezTo>
                  <a:pt x="344" y="793"/>
                  <a:pt x="301" y="751"/>
                  <a:pt x="301" y="698"/>
                </a:cubicBezTo>
                <a:cubicBezTo>
                  <a:pt x="301" y="671"/>
                  <a:pt x="301" y="671"/>
                  <a:pt x="301" y="671"/>
                </a:cubicBezTo>
                <a:cubicBezTo>
                  <a:pt x="301" y="618"/>
                  <a:pt x="344" y="576"/>
                  <a:pt x="396" y="576"/>
                </a:cubicBezTo>
                <a:cubicBezTo>
                  <a:pt x="576" y="576"/>
                  <a:pt x="576" y="576"/>
                  <a:pt x="576" y="576"/>
                </a:cubicBezTo>
                <a:cubicBezTo>
                  <a:pt x="576" y="396"/>
                  <a:pt x="576" y="396"/>
                  <a:pt x="576" y="396"/>
                </a:cubicBezTo>
                <a:cubicBezTo>
                  <a:pt x="576" y="344"/>
                  <a:pt x="618" y="301"/>
                  <a:pt x="670" y="301"/>
                </a:cubicBezTo>
                <a:cubicBezTo>
                  <a:pt x="698" y="301"/>
                  <a:pt x="698" y="301"/>
                  <a:pt x="698" y="301"/>
                </a:cubicBezTo>
                <a:cubicBezTo>
                  <a:pt x="750" y="301"/>
                  <a:pt x="793" y="344"/>
                  <a:pt x="793" y="396"/>
                </a:cubicBezTo>
                <a:cubicBezTo>
                  <a:pt x="793" y="576"/>
                  <a:pt x="793" y="576"/>
                  <a:pt x="793" y="576"/>
                </a:cubicBezTo>
                <a:cubicBezTo>
                  <a:pt x="973" y="576"/>
                  <a:pt x="973" y="576"/>
                  <a:pt x="973" y="576"/>
                </a:cubicBezTo>
                <a:cubicBezTo>
                  <a:pt x="1025" y="576"/>
                  <a:pt x="1068" y="618"/>
                  <a:pt x="1068" y="671"/>
                </a:cubicBezTo>
                <a:lnTo>
                  <a:pt x="1068" y="698"/>
                </a:lnTo>
                <a:close/>
              </a:path>
            </a:pathLst>
          </a:custGeom>
          <a:solidFill>
            <a:schemeClr val="accent1"/>
          </a:solidFill>
          <a:ln>
            <a:noFill/>
          </a:ln>
        </p:spPr>
        <p:txBody>
          <a:bodyPr vert="horz" wrap="square" lIns="91440" tIns="45720" rIns="91440" bIns="45720" numCol="1" anchor="t" anchorCtr="0" compatLnSpc="1"/>
          <a:lstStyle/>
          <a:p>
            <a:endParaRPr lang="en-US"/>
          </a:p>
        </p:txBody>
      </p:sp>
      <p:sp>
        <p:nvSpPr>
          <p:cNvPr id="16" name="Content Placeholder 2"/>
          <p:cNvSpPr>
            <a:spLocks noGrp="1"/>
          </p:cNvSpPr>
          <p:nvPr>
            <p:ph sz="half" idx="1"/>
          </p:nvPr>
        </p:nvSpPr>
        <p:spPr bwMode="gray">
          <a:xfrm>
            <a:off x="548640" y="1179575"/>
            <a:ext cx="6036718" cy="5211699"/>
          </a:xfrm>
          <a:prstGeom prst="rect">
            <a:avLst/>
          </a:prstGeom>
        </p:spPr>
        <p:txBody>
          <a:bodyPr lIns="0" tIns="0" rIns="0" bIns="0"/>
          <a:lstStyle>
            <a:lvl1pPr marL="171450" indent="-171450">
              <a:lnSpc>
                <a:spcPct val="90000"/>
              </a:lnSpc>
              <a:spcBef>
                <a:spcPts val="500"/>
              </a:spcBef>
              <a:buClrTx/>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609600" indent="-228600">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8356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3pPr>
            <a:lvl4pPr marL="1146810" indent="-15684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14452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a:defRPr sz="2400"/>
            </a:lvl6pPr>
            <a:lvl7pPr>
              <a:defRPr sz="2400"/>
            </a:lvl7pPr>
            <a:lvl8pPr>
              <a:defRPr sz="2400"/>
            </a:lvl8pPr>
            <a:lvl9pPr>
              <a:defRPr sz="24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6" name="Picture Placeholder 8"/>
          <p:cNvSpPr>
            <a:spLocks noGrp="1"/>
          </p:cNvSpPr>
          <p:nvPr>
            <p:ph type="pic" sz="quarter" idx="16"/>
          </p:nvPr>
        </p:nvSpPr>
        <p:spPr>
          <a:xfrm>
            <a:off x="6835285" y="0"/>
            <a:ext cx="5353539" cy="6858000"/>
          </a:xfrm>
          <a:prstGeom prst="rect">
            <a:avLst/>
          </a:prstGeom>
        </p:spPr>
        <p:txBody>
          <a:bodyPr anchor="ctr"/>
          <a:lstStyle>
            <a:lvl1pPr marL="0" indent="0" algn="ctr">
              <a:buNone/>
              <a:defRPr sz="2400">
                <a:solidFill>
                  <a:schemeClr val="accent1"/>
                </a:solidFill>
              </a:defRPr>
            </a:lvl1pPr>
          </a:lstStyle>
          <a:p>
            <a:r>
              <a:rPr lang="zh-CN" altLang="en-US"/>
              <a:t>单击图标添加图片</a:t>
            </a:r>
            <a:endParaRPr lang="en-US" dirty="0"/>
          </a:p>
        </p:txBody>
      </p:sp>
      <p:sp>
        <p:nvSpPr>
          <p:cNvPr id="7" name="Text Placeholder 5"/>
          <p:cNvSpPr>
            <a:spLocks noGrp="1"/>
          </p:cNvSpPr>
          <p:nvPr>
            <p:ph type="body" sz="quarter" idx="18"/>
          </p:nvPr>
        </p:nvSpPr>
        <p:spPr bwMode="invGray">
          <a:xfrm>
            <a:off x="6985955" y="6330311"/>
            <a:ext cx="4422614" cy="392167"/>
          </a:xfrm>
          <a:prstGeom prst="rect">
            <a:avLst/>
          </a:prstGeom>
          <a:blipFill dpi="0" rotWithShape="1">
            <a:blip r:embed="rId2">
              <a:extLst>
                <a:ext uri="{28A0092B-C50C-407E-A947-70E740481C1C}">
                  <a14:useLocalDpi xmlns:a14="http://schemas.microsoft.com/office/drawing/2010/main" val="0"/>
                </a:ext>
              </a:extLst>
            </a:blip>
            <a:srcRect/>
            <a:stretch>
              <a:fillRect/>
            </a:stretch>
          </a:blipFill>
        </p:spPr>
        <p:txBody>
          <a:bodyPr/>
          <a:lstStyle>
            <a:lvl1pPr marL="0" indent="0">
              <a:buNone/>
              <a:defRPr sz="100">
                <a:noFill/>
              </a:defRPr>
            </a:lvl1pPr>
          </a:lstStyle>
          <a:p>
            <a:pPr lvl="0"/>
            <a:r>
              <a:rPr lang="zh-CN" altLang="en-US"/>
              <a:t>单击此处编辑母版文本样式</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hoto + Statement">
    <p:spTree>
      <p:nvGrpSpPr>
        <p:cNvPr id="1" name=""/>
        <p:cNvGrpSpPr/>
        <p:nvPr/>
      </p:nvGrpSpPr>
      <p:grpSpPr>
        <a:xfrm>
          <a:off x="0" y="0"/>
          <a:ext cx="0" cy="0"/>
          <a:chOff x="0" y="0"/>
          <a:chExt cx="0" cy="0"/>
        </a:xfrm>
      </p:grpSpPr>
      <p:sp>
        <p:nvSpPr>
          <p:cNvPr id="6" name="Picture Placeholder 8"/>
          <p:cNvSpPr>
            <a:spLocks noGrp="1"/>
          </p:cNvSpPr>
          <p:nvPr>
            <p:ph type="pic" sz="quarter" idx="16"/>
          </p:nvPr>
        </p:nvSpPr>
        <p:spPr>
          <a:xfrm>
            <a:off x="1" y="0"/>
            <a:ext cx="12188824" cy="6858000"/>
          </a:xfrm>
          <a:prstGeom prst="rect">
            <a:avLst/>
          </a:prstGeom>
        </p:spPr>
        <p:txBody>
          <a:bodyPr anchor="ctr"/>
          <a:lstStyle>
            <a:lvl1pPr marL="0" indent="0" algn="ctr">
              <a:buNone/>
              <a:defRPr sz="2400">
                <a:solidFill>
                  <a:schemeClr val="accent1"/>
                </a:solidFill>
              </a:defRPr>
            </a:lvl1pPr>
          </a:lstStyle>
          <a:p>
            <a:r>
              <a:rPr lang="zh-CN" altLang="en-US"/>
              <a:t>单击图标添加图片</a:t>
            </a:r>
            <a:endParaRPr lang="en-US" dirty="0"/>
          </a:p>
        </p:txBody>
      </p:sp>
      <p:sp>
        <p:nvSpPr>
          <p:cNvPr id="15" name="Footer Placeholder 14"/>
          <p:cNvSpPr>
            <a:spLocks noGrp="1"/>
          </p:cNvSpPr>
          <p:nvPr>
            <p:ph type="ftr" sz="quarter" idx="10"/>
          </p:nvPr>
        </p:nvSpPr>
        <p:spPr/>
        <p:txBody>
          <a:bodyPr/>
          <a:lstStyle>
            <a:lvl1pPr>
              <a:defRPr>
                <a:solidFill>
                  <a:schemeClr val="bg1"/>
                </a:solidFill>
              </a:defRPr>
            </a:lvl1pPr>
          </a:lstStyle>
          <a:p>
            <a:endParaRPr lang="en-US" sz="1000" dirty="0">
              <a:cs typeface="Arial" panose="020B0604020202020204" pitchFamily="34" charset="0"/>
            </a:endParaRPr>
          </a:p>
        </p:txBody>
      </p:sp>
      <p:sp>
        <p:nvSpPr>
          <p:cNvPr id="13" name="Text Placeholder 5"/>
          <p:cNvSpPr>
            <a:spLocks noGrp="1"/>
          </p:cNvSpPr>
          <p:nvPr>
            <p:ph type="body" sz="quarter" idx="19"/>
          </p:nvPr>
        </p:nvSpPr>
        <p:spPr bwMode="invGray">
          <a:xfrm>
            <a:off x="568982" y="151551"/>
            <a:ext cx="4422614" cy="392167"/>
          </a:xfrm>
          <a:prstGeom prst="rect">
            <a:avLst/>
          </a:prstGeom>
          <a:blipFill dpi="0" rotWithShape="1">
            <a:blip r:embed="rId2">
              <a:extLst>
                <a:ext uri="{28A0092B-C50C-407E-A947-70E740481C1C}">
                  <a14:useLocalDpi xmlns:a14="http://schemas.microsoft.com/office/drawing/2010/main" val="0"/>
                </a:ext>
              </a:extLst>
            </a:blip>
            <a:srcRect/>
            <a:stretch>
              <a:fillRect/>
            </a:stretch>
          </a:blipFill>
        </p:spPr>
        <p:txBody>
          <a:bodyPr/>
          <a:lstStyle>
            <a:lvl1pPr marL="0" indent="0">
              <a:buNone/>
              <a:defRPr sz="100">
                <a:noFill/>
              </a:defRPr>
            </a:lvl1pPr>
          </a:lstStyle>
          <a:p>
            <a:pPr lvl="0"/>
            <a:r>
              <a:rPr lang="zh-CN" altLang="en-US"/>
              <a:t>单击此处编辑母版文本样式</a:t>
            </a:r>
          </a:p>
        </p:txBody>
      </p:sp>
      <p:sp>
        <p:nvSpPr>
          <p:cNvPr id="14" name="Text Placeholder 3"/>
          <p:cNvSpPr>
            <a:spLocks noGrp="1"/>
          </p:cNvSpPr>
          <p:nvPr>
            <p:ph type="body" sz="quarter" idx="18" hasCustomPrompt="1"/>
          </p:nvPr>
        </p:nvSpPr>
        <p:spPr>
          <a:xfrm>
            <a:off x="0" y="3525794"/>
            <a:ext cx="7884015" cy="2290805"/>
          </a:xfrm>
          <a:prstGeom prst="rect">
            <a:avLst/>
          </a:prstGeom>
          <a:solidFill>
            <a:srgbClr val="FFFFFF">
              <a:alpha val="75000"/>
            </a:srgbClr>
          </a:solidFill>
        </p:spPr>
        <p:txBody>
          <a:bodyPr lIns="548640" tIns="182880" rIns="548640" bIns="182880" anchor="ctr">
            <a:normAutofit/>
          </a:bodyPr>
          <a:lstStyle>
            <a:lvl1pPr marL="0" indent="0">
              <a:lnSpc>
                <a:spcPct val="100000"/>
              </a:lnSpc>
              <a:buFont typeface="Arial" panose="020B0604020202020204" pitchFamily="34" charset="0"/>
              <a:buNone/>
              <a:defRPr sz="2700">
                <a:solidFill>
                  <a:schemeClr val="tx1"/>
                </a:solidFill>
              </a:defRPr>
            </a:lvl1pPr>
            <a:lvl2pPr marL="341630" indent="0">
              <a:buNone/>
              <a:defRPr/>
            </a:lvl2pPr>
            <a:lvl3pPr marL="679450" indent="0">
              <a:buNone/>
              <a:defRPr/>
            </a:lvl3pPr>
            <a:lvl4pPr marL="966470" indent="0">
              <a:buNone/>
              <a:defRPr/>
            </a:lvl4pPr>
            <a:lvl5pPr marL="1146175" indent="0">
              <a:buNone/>
              <a:defRPr/>
            </a:lvl5pPr>
          </a:lstStyle>
          <a:p>
            <a:pPr lvl="0"/>
            <a:r>
              <a:rPr lang="en-US" dirty="0"/>
              <a:t>Click to edit text</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Quote Layout - Sapphire">
    <p:spTree>
      <p:nvGrpSpPr>
        <p:cNvPr id="1" name=""/>
        <p:cNvGrpSpPr/>
        <p:nvPr/>
      </p:nvGrpSpPr>
      <p:grpSpPr>
        <a:xfrm>
          <a:off x="0" y="0"/>
          <a:ext cx="0" cy="0"/>
          <a:chOff x="0" y="0"/>
          <a:chExt cx="0" cy="0"/>
        </a:xfrm>
      </p:grpSpPr>
      <p:sp>
        <p:nvSpPr>
          <p:cNvPr id="32" name="Rectangle 31"/>
          <p:cNvSpPr/>
          <p:nvPr userDrawn="1"/>
        </p:nvSpPr>
        <p:spPr>
          <a:xfrm>
            <a:off x="0" y="4639112"/>
            <a:ext cx="12188825" cy="2219160"/>
          </a:xfrm>
          <a:prstGeom prst="rect">
            <a:avLst/>
          </a:prstGeom>
          <a:gradFill flip="none" rotWithShape="1">
            <a:gsLst>
              <a:gs pos="0">
                <a:schemeClr val="tx2">
                  <a:alpha val="25000"/>
                </a:schemeClr>
              </a:gs>
              <a:gs pos="50000">
                <a:schemeClr val="bg1">
                  <a:alpha val="50000"/>
                </a:schemeClr>
              </a:gs>
              <a:gs pos="100000">
                <a:schemeClr val="tx2">
                  <a:alpha val="2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ooter Placeholder 19"/>
          <p:cNvSpPr>
            <a:spLocks noGrp="1"/>
          </p:cNvSpPr>
          <p:nvPr>
            <p:ph type="ftr" sz="quarter" idx="13"/>
          </p:nvPr>
        </p:nvSpPr>
        <p:spPr/>
        <p:txBody>
          <a:bodyPr/>
          <a:lstStyle/>
          <a:p>
            <a:endParaRPr lang="en-US" sz="1000" dirty="0">
              <a:solidFill>
                <a:srgbClr val="939598"/>
              </a:solidFill>
              <a:cs typeface="Arial" panose="020B0604020202020204" pitchFamily="34" charset="0"/>
            </a:endParaRPr>
          </a:p>
        </p:txBody>
      </p:sp>
      <p:grpSp>
        <p:nvGrpSpPr>
          <p:cNvPr id="8" name="Group 7"/>
          <p:cNvGrpSpPr/>
          <p:nvPr userDrawn="1"/>
        </p:nvGrpSpPr>
        <p:grpSpPr bwMode="gray">
          <a:xfrm>
            <a:off x="1828170" y="993484"/>
            <a:ext cx="8535661" cy="4341742"/>
            <a:chOff x="1828170" y="1258957"/>
            <a:chExt cx="8535661" cy="4341742"/>
          </a:xfrm>
        </p:grpSpPr>
        <p:sp>
          <p:nvSpPr>
            <p:cNvPr id="9" name="Freeform 9"/>
            <p:cNvSpPr/>
            <p:nvPr userDrawn="1"/>
          </p:nvSpPr>
          <p:spPr bwMode="gray">
            <a:xfrm>
              <a:off x="5610226" y="4994274"/>
              <a:ext cx="974725" cy="606425"/>
            </a:xfrm>
            <a:custGeom>
              <a:avLst/>
              <a:gdLst>
                <a:gd name="T0" fmla="*/ 122 w 257"/>
                <a:gd name="T1" fmla="*/ 155 h 159"/>
                <a:gd name="T2" fmla="*/ 4 w 257"/>
                <a:gd name="T3" fmla="*/ 12 h 159"/>
                <a:gd name="T4" fmla="*/ 10 w 257"/>
                <a:gd name="T5" fmla="*/ 0 h 159"/>
                <a:gd name="T6" fmla="*/ 247 w 257"/>
                <a:gd name="T7" fmla="*/ 0 h 159"/>
                <a:gd name="T8" fmla="*/ 253 w 257"/>
                <a:gd name="T9" fmla="*/ 12 h 159"/>
                <a:gd name="T10" fmla="*/ 134 w 257"/>
                <a:gd name="T11" fmla="*/ 155 h 159"/>
                <a:gd name="T12" fmla="*/ 122 w 257"/>
                <a:gd name="T13" fmla="*/ 155 h 159"/>
              </a:gdLst>
              <a:ahLst/>
              <a:cxnLst>
                <a:cxn ang="0">
                  <a:pos x="T0" y="T1"/>
                </a:cxn>
                <a:cxn ang="0">
                  <a:pos x="T2" y="T3"/>
                </a:cxn>
                <a:cxn ang="0">
                  <a:pos x="T4" y="T5"/>
                </a:cxn>
                <a:cxn ang="0">
                  <a:pos x="T6" y="T7"/>
                </a:cxn>
                <a:cxn ang="0">
                  <a:pos x="T8" y="T9"/>
                </a:cxn>
                <a:cxn ang="0">
                  <a:pos x="T10" y="T11"/>
                </a:cxn>
                <a:cxn ang="0">
                  <a:pos x="T12" y="T13"/>
                </a:cxn>
              </a:cxnLst>
              <a:rect l="0" t="0" r="r" b="b"/>
              <a:pathLst>
                <a:path w="257" h="159">
                  <a:moveTo>
                    <a:pt x="122" y="155"/>
                  </a:moveTo>
                  <a:cubicBezTo>
                    <a:pt x="4" y="12"/>
                    <a:pt x="4" y="12"/>
                    <a:pt x="4" y="12"/>
                  </a:cubicBezTo>
                  <a:cubicBezTo>
                    <a:pt x="0" y="7"/>
                    <a:pt x="3" y="0"/>
                    <a:pt x="10" y="0"/>
                  </a:cubicBezTo>
                  <a:cubicBezTo>
                    <a:pt x="247" y="0"/>
                    <a:pt x="247" y="0"/>
                    <a:pt x="247" y="0"/>
                  </a:cubicBezTo>
                  <a:cubicBezTo>
                    <a:pt x="253" y="0"/>
                    <a:pt x="257" y="7"/>
                    <a:pt x="253" y="12"/>
                  </a:cubicBezTo>
                  <a:cubicBezTo>
                    <a:pt x="134" y="155"/>
                    <a:pt x="134" y="155"/>
                    <a:pt x="134" y="155"/>
                  </a:cubicBezTo>
                  <a:cubicBezTo>
                    <a:pt x="131" y="159"/>
                    <a:pt x="125" y="159"/>
                    <a:pt x="122" y="155"/>
                  </a:cubicBez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0" name="Rounded Rectangle 9"/>
            <p:cNvSpPr/>
            <p:nvPr userDrawn="1"/>
          </p:nvSpPr>
          <p:spPr bwMode="gray">
            <a:xfrm>
              <a:off x="1828170" y="1258957"/>
              <a:ext cx="8535661" cy="3893151"/>
            </a:xfrm>
            <a:prstGeom prst="roundRect">
              <a:avLst>
                <a:gd name="adj" fmla="val 5437"/>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p>
          </p:txBody>
        </p:sp>
      </p:grpSp>
      <p:sp>
        <p:nvSpPr>
          <p:cNvPr id="15" name="Text Placeholder 107"/>
          <p:cNvSpPr>
            <a:spLocks noGrp="1"/>
          </p:cNvSpPr>
          <p:nvPr>
            <p:ph type="body" sz="quarter" idx="18" hasCustomPrompt="1"/>
          </p:nvPr>
        </p:nvSpPr>
        <p:spPr bwMode="white">
          <a:xfrm>
            <a:off x="2042663" y="1276349"/>
            <a:ext cx="8106674" cy="3242641"/>
          </a:xfrm>
          <a:prstGeom prst="rect">
            <a:avLst/>
          </a:prstGeom>
        </p:spPr>
        <p:txBody>
          <a:bodyPr anchor="ctr">
            <a:normAutofit/>
          </a:bodyPr>
          <a:lstStyle>
            <a:lvl1pPr marL="0" indent="0" algn="ctr">
              <a:lnSpc>
                <a:spcPct val="100000"/>
              </a:lnSpc>
              <a:buNone/>
              <a:defRPr sz="3600">
                <a:solidFill>
                  <a:schemeClr val="bg1"/>
                </a:solidFill>
              </a:defRPr>
            </a:lvl1pPr>
            <a:lvl2pPr marL="341630" indent="0" algn="ctr">
              <a:buNone/>
              <a:defRPr>
                <a:solidFill>
                  <a:schemeClr val="bg1"/>
                </a:solidFill>
              </a:defRPr>
            </a:lvl2pPr>
            <a:lvl3pPr marL="679450" indent="0" algn="ctr">
              <a:buNone/>
              <a:defRPr>
                <a:solidFill>
                  <a:schemeClr val="bg1"/>
                </a:solidFill>
              </a:defRPr>
            </a:lvl3pPr>
            <a:lvl4pPr marL="966470" indent="0" algn="ctr">
              <a:buNone/>
              <a:defRPr>
                <a:solidFill>
                  <a:schemeClr val="bg1"/>
                </a:solidFill>
              </a:defRPr>
            </a:lvl4pPr>
            <a:lvl5pPr marL="1146175" indent="0" algn="ctr">
              <a:buNone/>
              <a:defRPr>
                <a:solidFill>
                  <a:schemeClr val="bg1"/>
                </a:solidFill>
              </a:defRPr>
            </a:lvl5pPr>
          </a:lstStyle>
          <a:p>
            <a:pPr lvl="0"/>
            <a:r>
              <a:rPr lang="en-US" dirty="0"/>
              <a:t>Click to edit quote</a:t>
            </a:r>
          </a:p>
        </p:txBody>
      </p:sp>
      <p:pic>
        <p:nvPicPr>
          <p:cNvPr id="16" name="Picture 1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66800" y="6013481"/>
            <a:ext cx="10058400" cy="681925"/>
          </a:xfrm>
          <a:prstGeom prst="rect">
            <a:avLst/>
          </a:prstGeom>
        </p:spPr>
      </p:pic>
      <p:sp>
        <p:nvSpPr>
          <p:cNvPr id="17" name="Text Placeholder 110"/>
          <p:cNvSpPr>
            <a:spLocks noGrp="1"/>
          </p:cNvSpPr>
          <p:nvPr>
            <p:ph type="body" sz="quarter" idx="19" hasCustomPrompt="1"/>
          </p:nvPr>
        </p:nvSpPr>
        <p:spPr>
          <a:xfrm>
            <a:off x="2042663" y="5555972"/>
            <a:ext cx="8106674" cy="876300"/>
          </a:xfrm>
          <a:prstGeom prst="rect">
            <a:avLst/>
          </a:prstGeom>
        </p:spPr>
        <p:txBody>
          <a:bodyPr/>
          <a:lstStyle>
            <a:lvl1pPr marL="0" indent="0" algn="ctr">
              <a:buNone/>
              <a:defRPr sz="2400" b="1">
                <a:solidFill>
                  <a:schemeClr val="tx1"/>
                </a:solidFill>
              </a:defRPr>
            </a:lvl1pPr>
            <a:lvl2pPr marL="341630" indent="0">
              <a:buNone/>
              <a:defRPr/>
            </a:lvl2pPr>
            <a:lvl3pPr marL="679450" indent="0">
              <a:buNone/>
              <a:defRPr/>
            </a:lvl3pPr>
            <a:lvl4pPr marL="966470" indent="0">
              <a:buNone/>
              <a:defRPr/>
            </a:lvl4pPr>
            <a:lvl5pPr marL="1146175" indent="0">
              <a:buNone/>
              <a:defRPr/>
            </a:lvl5pPr>
          </a:lstStyle>
          <a:p>
            <a:pPr lvl="0"/>
            <a:r>
              <a:rPr lang="en-US" dirty="0"/>
              <a:t>Click to edit quote source</a:t>
            </a:r>
          </a:p>
        </p:txBody>
      </p:sp>
      <p:grpSp>
        <p:nvGrpSpPr>
          <p:cNvPr id="18" name="Group 17"/>
          <p:cNvGrpSpPr/>
          <p:nvPr userDrawn="1"/>
        </p:nvGrpSpPr>
        <p:grpSpPr>
          <a:xfrm>
            <a:off x="5800725" y="4633135"/>
            <a:ext cx="590550" cy="104775"/>
            <a:chOff x="5738813" y="4606631"/>
            <a:chExt cx="590550" cy="104775"/>
          </a:xfrm>
          <a:solidFill>
            <a:schemeClr val="accent5"/>
          </a:solidFill>
        </p:grpSpPr>
        <p:sp>
          <p:nvSpPr>
            <p:cNvPr id="19" name="Oval 18"/>
            <p:cNvSpPr/>
            <p:nvPr userDrawn="1"/>
          </p:nvSpPr>
          <p:spPr>
            <a:xfrm>
              <a:off x="5738813" y="4606631"/>
              <a:ext cx="104775" cy="1047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p>
          </p:txBody>
        </p:sp>
        <p:sp>
          <p:nvSpPr>
            <p:cNvPr id="21" name="Oval 20"/>
            <p:cNvSpPr/>
            <p:nvPr userDrawn="1"/>
          </p:nvSpPr>
          <p:spPr>
            <a:xfrm>
              <a:off x="5981700" y="4606631"/>
              <a:ext cx="104775" cy="1047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p>
          </p:txBody>
        </p:sp>
        <p:sp>
          <p:nvSpPr>
            <p:cNvPr id="22" name="Oval 21"/>
            <p:cNvSpPr/>
            <p:nvPr userDrawn="1"/>
          </p:nvSpPr>
          <p:spPr>
            <a:xfrm>
              <a:off x="6224588" y="4606631"/>
              <a:ext cx="104775" cy="1047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p>
          </p:txBody>
        </p:sp>
      </p:grpSp>
      <p:grpSp>
        <p:nvGrpSpPr>
          <p:cNvPr id="23" name="Group 22"/>
          <p:cNvGrpSpPr/>
          <p:nvPr userDrawn="1"/>
        </p:nvGrpSpPr>
        <p:grpSpPr bwMode="gray">
          <a:xfrm>
            <a:off x="5853433" y="734066"/>
            <a:ext cx="485134" cy="485134"/>
            <a:chOff x="5853433" y="734066"/>
            <a:chExt cx="485134" cy="485134"/>
          </a:xfrm>
        </p:grpSpPr>
        <p:sp>
          <p:nvSpPr>
            <p:cNvPr id="24" name="Oval 23"/>
            <p:cNvSpPr/>
            <p:nvPr userDrawn="1"/>
          </p:nvSpPr>
          <p:spPr bwMode="gray">
            <a:xfrm>
              <a:off x="5886450" y="767634"/>
              <a:ext cx="419098" cy="41909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sp>
          <p:nvSpPr>
            <p:cNvPr id="25" name="Freeform 9"/>
            <p:cNvSpPr>
              <a:spLocks noEditPoints="1"/>
            </p:cNvSpPr>
            <p:nvPr userDrawn="1"/>
          </p:nvSpPr>
          <p:spPr bwMode="gray">
            <a:xfrm>
              <a:off x="5853433" y="734066"/>
              <a:ext cx="485134" cy="485134"/>
            </a:xfrm>
            <a:custGeom>
              <a:avLst/>
              <a:gdLst>
                <a:gd name="T0" fmla="*/ 206 w 412"/>
                <a:gd name="T1" fmla="*/ 0 h 412"/>
                <a:gd name="T2" fmla="*/ 0 w 412"/>
                <a:gd name="T3" fmla="*/ 206 h 412"/>
                <a:gd name="T4" fmla="*/ 206 w 412"/>
                <a:gd name="T5" fmla="*/ 412 h 412"/>
                <a:gd name="T6" fmla="*/ 412 w 412"/>
                <a:gd name="T7" fmla="*/ 206 h 412"/>
                <a:gd name="T8" fmla="*/ 206 w 412"/>
                <a:gd name="T9" fmla="*/ 0 h 412"/>
                <a:gd name="T10" fmla="*/ 206 w 412"/>
                <a:gd name="T11" fmla="*/ 376 h 412"/>
                <a:gd name="T12" fmla="*/ 36 w 412"/>
                <a:gd name="T13" fmla="*/ 206 h 412"/>
                <a:gd name="T14" fmla="*/ 206 w 412"/>
                <a:gd name="T15" fmla="*/ 36 h 412"/>
                <a:gd name="T16" fmla="*/ 376 w 412"/>
                <a:gd name="T17" fmla="*/ 206 h 412"/>
                <a:gd name="T18" fmla="*/ 206 w 412"/>
                <a:gd name="T19" fmla="*/ 376 h 412"/>
                <a:gd name="T20" fmla="*/ 189 w 412"/>
                <a:gd name="T21" fmla="*/ 262 h 412"/>
                <a:gd name="T22" fmla="*/ 125 w 412"/>
                <a:gd name="T23" fmla="*/ 262 h 412"/>
                <a:gd name="T24" fmla="*/ 125 w 412"/>
                <a:gd name="T25" fmla="*/ 216 h 412"/>
                <a:gd name="T26" fmla="*/ 130 w 412"/>
                <a:gd name="T27" fmla="*/ 172 h 412"/>
                <a:gd name="T28" fmla="*/ 148 w 412"/>
                <a:gd name="T29" fmla="*/ 143 h 412"/>
                <a:gd name="T30" fmla="*/ 182 w 412"/>
                <a:gd name="T31" fmla="*/ 123 h 412"/>
                <a:gd name="T32" fmla="*/ 194 w 412"/>
                <a:gd name="T33" fmla="*/ 150 h 412"/>
                <a:gd name="T34" fmla="*/ 167 w 412"/>
                <a:gd name="T35" fmla="*/ 167 h 412"/>
                <a:gd name="T36" fmla="*/ 158 w 412"/>
                <a:gd name="T37" fmla="*/ 198 h 412"/>
                <a:gd name="T38" fmla="*/ 189 w 412"/>
                <a:gd name="T39" fmla="*/ 198 h 412"/>
                <a:gd name="T40" fmla="*/ 189 w 412"/>
                <a:gd name="T41" fmla="*/ 262 h 412"/>
                <a:gd name="T42" fmla="*/ 278 w 412"/>
                <a:gd name="T43" fmla="*/ 262 h 412"/>
                <a:gd name="T44" fmla="*/ 214 w 412"/>
                <a:gd name="T45" fmla="*/ 262 h 412"/>
                <a:gd name="T46" fmla="*/ 214 w 412"/>
                <a:gd name="T47" fmla="*/ 216 h 412"/>
                <a:gd name="T48" fmla="*/ 219 w 412"/>
                <a:gd name="T49" fmla="*/ 172 h 412"/>
                <a:gd name="T50" fmla="*/ 237 w 412"/>
                <a:gd name="T51" fmla="*/ 143 h 412"/>
                <a:gd name="T52" fmla="*/ 270 w 412"/>
                <a:gd name="T53" fmla="*/ 123 h 412"/>
                <a:gd name="T54" fmla="*/ 283 w 412"/>
                <a:gd name="T55" fmla="*/ 150 h 412"/>
                <a:gd name="T56" fmla="*/ 255 w 412"/>
                <a:gd name="T57" fmla="*/ 167 h 412"/>
                <a:gd name="T58" fmla="*/ 247 w 412"/>
                <a:gd name="T59" fmla="*/ 198 h 412"/>
                <a:gd name="T60" fmla="*/ 278 w 412"/>
                <a:gd name="T61" fmla="*/ 198 h 412"/>
                <a:gd name="T62" fmla="*/ 278 w 412"/>
                <a:gd name="T63" fmla="*/ 26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12" h="412">
                  <a:moveTo>
                    <a:pt x="206" y="0"/>
                  </a:moveTo>
                  <a:cubicBezTo>
                    <a:pt x="92" y="0"/>
                    <a:pt x="0" y="93"/>
                    <a:pt x="0" y="206"/>
                  </a:cubicBezTo>
                  <a:cubicBezTo>
                    <a:pt x="0" y="320"/>
                    <a:pt x="92" y="412"/>
                    <a:pt x="206" y="412"/>
                  </a:cubicBezTo>
                  <a:cubicBezTo>
                    <a:pt x="320" y="412"/>
                    <a:pt x="412" y="320"/>
                    <a:pt x="412" y="206"/>
                  </a:cubicBezTo>
                  <a:cubicBezTo>
                    <a:pt x="412" y="93"/>
                    <a:pt x="320" y="0"/>
                    <a:pt x="206" y="0"/>
                  </a:cubicBezTo>
                  <a:close/>
                  <a:moveTo>
                    <a:pt x="206" y="376"/>
                  </a:moveTo>
                  <a:cubicBezTo>
                    <a:pt x="112" y="376"/>
                    <a:pt x="36" y="300"/>
                    <a:pt x="36" y="206"/>
                  </a:cubicBezTo>
                  <a:cubicBezTo>
                    <a:pt x="36" y="112"/>
                    <a:pt x="112" y="36"/>
                    <a:pt x="206" y="36"/>
                  </a:cubicBezTo>
                  <a:cubicBezTo>
                    <a:pt x="300" y="36"/>
                    <a:pt x="376" y="112"/>
                    <a:pt x="376" y="206"/>
                  </a:cubicBezTo>
                  <a:cubicBezTo>
                    <a:pt x="376" y="300"/>
                    <a:pt x="300" y="376"/>
                    <a:pt x="206" y="376"/>
                  </a:cubicBezTo>
                  <a:close/>
                  <a:moveTo>
                    <a:pt x="189" y="262"/>
                  </a:moveTo>
                  <a:cubicBezTo>
                    <a:pt x="125" y="262"/>
                    <a:pt x="125" y="262"/>
                    <a:pt x="125" y="262"/>
                  </a:cubicBezTo>
                  <a:cubicBezTo>
                    <a:pt x="125" y="216"/>
                    <a:pt x="125" y="216"/>
                    <a:pt x="125" y="216"/>
                  </a:cubicBezTo>
                  <a:cubicBezTo>
                    <a:pt x="125" y="197"/>
                    <a:pt x="127" y="183"/>
                    <a:pt x="130" y="172"/>
                  </a:cubicBezTo>
                  <a:cubicBezTo>
                    <a:pt x="133" y="161"/>
                    <a:pt x="139" y="152"/>
                    <a:pt x="148" y="143"/>
                  </a:cubicBezTo>
                  <a:cubicBezTo>
                    <a:pt x="157" y="135"/>
                    <a:pt x="168" y="128"/>
                    <a:pt x="182" y="123"/>
                  </a:cubicBezTo>
                  <a:cubicBezTo>
                    <a:pt x="194" y="150"/>
                    <a:pt x="194" y="150"/>
                    <a:pt x="194" y="150"/>
                  </a:cubicBezTo>
                  <a:cubicBezTo>
                    <a:pt x="182" y="154"/>
                    <a:pt x="172" y="160"/>
                    <a:pt x="167" y="167"/>
                  </a:cubicBezTo>
                  <a:cubicBezTo>
                    <a:pt x="161" y="175"/>
                    <a:pt x="158" y="185"/>
                    <a:pt x="158" y="198"/>
                  </a:cubicBezTo>
                  <a:cubicBezTo>
                    <a:pt x="189" y="198"/>
                    <a:pt x="189" y="198"/>
                    <a:pt x="189" y="198"/>
                  </a:cubicBezTo>
                  <a:lnTo>
                    <a:pt x="189" y="262"/>
                  </a:lnTo>
                  <a:close/>
                  <a:moveTo>
                    <a:pt x="278" y="262"/>
                  </a:moveTo>
                  <a:cubicBezTo>
                    <a:pt x="214" y="262"/>
                    <a:pt x="214" y="262"/>
                    <a:pt x="214" y="262"/>
                  </a:cubicBezTo>
                  <a:cubicBezTo>
                    <a:pt x="214" y="216"/>
                    <a:pt x="214" y="216"/>
                    <a:pt x="214" y="216"/>
                  </a:cubicBezTo>
                  <a:cubicBezTo>
                    <a:pt x="214" y="197"/>
                    <a:pt x="215" y="182"/>
                    <a:pt x="219" y="172"/>
                  </a:cubicBezTo>
                  <a:cubicBezTo>
                    <a:pt x="222" y="161"/>
                    <a:pt x="228" y="152"/>
                    <a:pt x="237" y="143"/>
                  </a:cubicBezTo>
                  <a:cubicBezTo>
                    <a:pt x="246" y="135"/>
                    <a:pt x="257" y="128"/>
                    <a:pt x="270" y="123"/>
                  </a:cubicBezTo>
                  <a:cubicBezTo>
                    <a:pt x="283" y="150"/>
                    <a:pt x="283" y="150"/>
                    <a:pt x="283" y="150"/>
                  </a:cubicBezTo>
                  <a:cubicBezTo>
                    <a:pt x="270" y="154"/>
                    <a:pt x="261" y="160"/>
                    <a:pt x="255" y="167"/>
                  </a:cubicBezTo>
                  <a:cubicBezTo>
                    <a:pt x="250" y="175"/>
                    <a:pt x="247" y="185"/>
                    <a:pt x="247" y="198"/>
                  </a:cubicBezTo>
                  <a:cubicBezTo>
                    <a:pt x="278" y="198"/>
                    <a:pt x="278" y="198"/>
                    <a:pt x="278" y="198"/>
                  </a:cubicBezTo>
                  <a:lnTo>
                    <a:pt x="278" y="262"/>
                  </a:lnTo>
                  <a:close/>
                </a:path>
              </a:pathLst>
            </a:custGeom>
            <a:solidFill>
              <a:schemeClr val="bg1"/>
            </a:solidFill>
            <a:ln>
              <a:noFill/>
            </a:ln>
          </p:spPr>
          <p:txBody>
            <a:bodyPr vert="horz" wrap="square" lIns="91440" tIns="45720" rIns="91440" bIns="45720" numCol="1" anchor="t" anchorCtr="0" compatLnSpc="1"/>
            <a:lstStyle/>
            <a:p>
              <a:endParaRPr lang="en-US"/>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 w/Product - No Background">
    <p:spTree>
      <p:nvGrpSpPr>
        <p:cNvPr id="1" name=""/>
        <p:cNvGrpSpPr/>
        <p:nvPr/>
      </p:nvGrpSpPr>
      <p:grpSpPr>
        <a:xfrm>
          <a:off x="0" y="0"/>
          <a:ext cx="0" cy="0"/>
          <a:chOff x="0" y="0"/>
          <a:chExt cx="0" cy="0"/>
        </a:xfrm>
      </p:grpSpPr>
      <p:sp>
        <p:nvSpPr>
          <p:cNvPr id="71" name="Rectangle 70"/>
          <p:cNvSpPr/>
          <p:nvPr userDrawn="1"/>
        </p:nvSpPr>
        <p:spPr>
          <a:xfrm>
            <a:off x="0" y="4639112"/>
            <a:ext cx="12188825" cy="2219160"/>
          </a:xfrm>
          <a:prstGeom prst="rect">
            <a:avLst/>
          </a:prstGeom>
          <a:gradFill flip="none" rotWithShape="1">
            <a:gsLst>
              <a:gs pos="0">
                <a:schemeClr val="tx2">
                  <a:alpha val="25000"/>
                </a:schemeClr>
              </a:gs>
              <a:gs pos="50000">
                <a:schemeClr val="bg1">
                  <a:alpha val="50000"/>
                </a:schemeClr>
              </a:gs>
              <a:gs pos="100000">
                <a:schemeClr val="tx2">
                  <a:alpha val="2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p:cNvSpPr/>
          <p:nvPr userDrawn="1"/>
        </p:nvSpPr>
        <p:spPr>
          <a:xfrm>
            <a:off x="5931017" y="0"/>
            <a:ext cx="6260983" cy="6858000"/>
          </a:xfrm>
          <a:prstGeom prst="ellipse">
            <a:avLst/>
          </a:prstGeom>
          <a:gradFill flip="none" rotWithShape="1">
            <a:gsLst>
              <a:gs pos="0">
                <a:srgbClr val="515151"/>
              </a:gs>
              <a:gs pos="56000">
                <a:schemeClr val="bg2">
                  <a:lumMod val="45000"/>
                  <a:lumOff val="55000"/>
                  <a:alpha val="71000"/>
                </a:schemeClr>
              </a:gs>
              <a:gs pos="100000">
                <a:schemeClr val="bg2">
                  <a:lumMod val="30000"/>
                  <a:lumOff val="70000"/>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sp>
        <p:nvSpPr>
          <p:cNvPr id="20" name="Footer Placeholder 19"/>
          <p:cNvSpPr>
            <a:spLocks noGrp="1"/>
          </p:cNvSpPr>
          <p:nvPr>
            <p:ph type="ftr" sz="quarter" idx="13"/>
          </p:nvPr>
        </p:nvSpPr>
        <p:spPr>
          <a:xfrm>
            <a:off x="548640" y="6473952"/>
            <a:ext cx="2413343" cy="153888"/>
          </a:xfrm>
        </p:spPr>
        <p:txBody>
          <a:bodyPr/>
          <a:lstStyle/>
          <a:p>
            <a:endParaRPr lang="en-US" sz="1000" dirty="0">
              <a:solidFill>
                <a:srgbClr val="939598"/>
              </a:solidFill>
              <a:cs typeface="Arial" panose="020B0604020202020204" pitchFamily="34" charset="0"/>
            </a:endParaRPr>
          </a:p>
        </p:txBody>
      </p:sp>
      <p:sp>
        <p:nvSpPr>
          <p:cNvPr id="50" name="Rectangle 49"/>
          <p:cNvSpPr/>
          <p:nvPr userDrawn="1"/>
        </p:nvSpPr>
        <p:spPr bwMode="white">
          <a:xfrm>
            <a:off x="6800850" y="840981"/>
            <a:ext cx="4815286" cy="60170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1" name="Group 28"/>
          <p:cNvGrpSpPr>
            <a:grpSpLocks noChangeAspect="1"/>
          </p:cNvGrpSpPr>
          <p:nvPr userDrawn="1"/>
        </p:nvGrpSpPr>
        <p:grpSpPr bwMode="gray">
          <a:xfrm>
            <a:off x="6988336" y="6341251"/>
            <a:ext cx="4416552" cy="289610"/>
            <a:chOff x="-1225" y="1829"/>
            <a:chExt cx="10126" cy="664"/>
          </a:xfrm>
        </p:grpSpPr>
        <p:sp>
          <p:nvSpPr>
            <p:cNvPr id="52" name="Oval 29"/>
            <p:cNvSpPr>
              <a:spLocks noChangeArrowheads="1"/>
            </p:cNvSpPr>
            <p:nvPr userDrawn="1"/>
          </p:nvSpPr>
          <p:spPr bwMode="gray">
            <a:xfrm>
              <a:off x="356" y="2283"/>
              <a:ext cx="87" cy="88"/>
            </a:xfrm>
            <a:prstGeom prst="ellipse">
              <a:avLst/>
            </a:prstGeom>
            <a:solidFill>
              <a:srgbClr val="8D8F8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3" name="Oval 30"/>
            <p:cNvSpPr>
              <a:spLocks noChangeArrowheads="1"/>
            </p:cNvSpPr>
            <p:nvPr userDrawn="1"/>
          </p:nvSpPr>
          <p:spPr bwMode="gray">
            <a:xfrm>
              <a:off x="500" y="2283"/>
              <a:ext cx="83" cy="88"/>
            </a:xfrm>
            <a:prstGeom prst="ellipse">
              <a:avLst/>
            </a:prstGeom>
            <a:solidFill>
              <a:srgbClr val="8D8F8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4" name="Oval 31"/>
            <p:cNvSpPr>
              <a:spLocks noChangeArrowheads="1"/>
            </p:cNvSpPr>
            <p:nvPr userDrawn="1"/>
          </p:nvSpPr>
          <p:spPr bwMode="gray">
            <a:xfrm>
              <a:off x="640" y="2283"/>
              <a:ext cx="87" cy="88"/>
            </a:xfrm>
            <a:prstGeom prst="ellipse">
              <a:avLst/>
            </a:prstGeom>
            <a:solidFill>
              <a:srgbClr val="8D8F8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5" name="Freeform 32"/>
            <p:cNvSpPr/>
            <p:nvPr userDrawn="1"/>
          </p:nvSpPr>
          <p:spPr bwMode="gray">
            <a:xfrm>
              <a:off x="8520" y="2152"/>
              <a:ext cx="274" cy="315"/>
            </a:xfrm>
            <a:custGeom>
              <a:avLst/>
              <a:gdLst>
                <a:gd name="T0" fmla="*/ 102 w 116"/>
                <a:gd name="T1" fmla="*/ 114 h 132"/>
                <a:gd name="T2" fmla="*/ 93 w 116"/>
                <a:gd name="T3" fmla="*/ 130 h 132"/>
                <a:gd name="T4" fmla="*/ 73 w 116"/>
                <a:gd name="T5" fmla="*/ 131 h 132"/>
                <a:gd name="T6" fmla="*/ 53 w 116"/>
                <a:gd name="T7" fmla="*/ 129 h 132"/>
                <a:gd name="T8" fmla="*/ 43 w 116"/>
                <a:gd name="T9" fmla="*/ 128 h 132"/>
                <a:gd name="T10" fmla="*/ 34 w 116"/>
                <a:gd name="T11" fmla="*/ 125 h 132"/>
                <a:gd name="T12" fmla="*/ 17 w 116"/>
                <a:gd name="T13" fmla="*/ 126 h 132"/>
                <a:gd name="T14" fmla="*/ 0 w 116"/>
                <a:gd name="T15" fmla="*/ 128 h 132"/>
                <a:gd name="T16" fmla="*/ 0 w 116"/>
                <a:gd name="T17" fmla="*/ 70 h 132"/>
                <a:gd name="T18" fmla="*/ 20 w 116"/>
                <a:gd name="T19" fmla="*/ 70 h 132"/>
                <a:gd name="T20" fmla="*/ 29 w 116"/>
                <a:gd name="T21" fmla="*/ 58 h 132"/>
                <a:gd name="T22" fmla="*/ 36 w 116"/>
                <a:gd name="T23" fmla="*/ 45 h 132"/>
                <a:gd name="T24" fmla="*/ 44 w 116"/>
                <a:gd name="T25" fmla="*/ 37 h 132"/>
                <a:gd name="T26" fmla="*/ 51 w 116"/>
                <a:gd name="T27" fmla="*/ 15 h 132"/>
                <a:gd name="T28" fmla="*/ 52 w 116"/>
                <a:gd name="T29" fmla="*/ 0 h 132"/>
                <a:gd name="T30" fmla="*/ 66 w 116"/>
                <a:gd name="T31" fmla="*/ 36 h 132"/>
                <a:gd name="T32" fmla="*/ 67 w 116"/>
                <a:gd name="T33" fmla="*/ 50 h 132"/>
                <a:gd name="T34" fmla="*/ 84 w 116"/>
                <a:gd name="T35" fmla="*/ 50 h 132"/>
                <a:gd name="T36" fmla="*/ 108 w 116"/>
                <a:gd name="T37" fmla="*/ 57 h 132"/>
                <a:gd name="T38" fmla="*/ 114 w 116"/>
                <a:gd name="T39" fmla="*/ 64 h 132"/>
                <a:gd name="T40" fmla="*/ 112 w 116"/>
                <a:gd name="T41" fmla="*/ 73 h 132"/>
                <a:gd name="T42" fmla="*/ 115 w 116"/>
                <a:gd name="T43" fmla="*/ 84 h 132"/>
                <a:gd name="T44" fmla="*/ 111 w 116"/>
                <a:gd name="T45" fmla="*/ 94 h 132"/>
                <a:gd name="T46" fmla="*/ 112 w 116"/>
                <a:gd name="T47" fmla="*/ 102 h 132"/>
                <a:gd name="T48" fmla="*/ 102 w 116"/>
                <a:gd name="T49" fmla="*/ 114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6" h="132">
                  <a:moveTo>
                    <a:pt x="102" y="114"/>
                  </a:moveTo>
                  <a:cubicBezTo>
                    <a:pt x="103" y="121"/>
                    <a:pt x="99" y="128"/>
                    <a:pt x="93" y="130"/>
                  </a:cubicBezTo>
                  <a:cubicBezTo>
                    <a:pt x="88" y="132"/>
                    <a:pt x="79" y="131"/>
                    <a:pt x="73" y="131"/>
                  </a:cubicBezTo>
                  <a:cubicBezTo>
                    <a:pt x="66" y="131"/>
                    <a:pt x="60" y="130"/>
                    <a:pt x="53" y="129"/>
                  </a:cubicBezTo>
                  <a:cubicBezTo>
                    <a:pt x="49" y="129"/>
                    <a:pt x="46" y="129"/>
                    <a:pt x="43" y="128"/>
                  </a:cubicBezTo>
                  <a:cubicBezTo>
                    <a:pt x="40" y="127"/>
                    <a:pt x="37" y="126"/>
                    <a:pt x="34" y="125"/>
                  </a:cubicBezTo>
                  <a:cubicBezTo>
                    <a:pt x="28" y="125"/>
                    <a:pt x="22" y="126"/>
                    <a:pt x="17" y="126"/>
                  </a:cubicBezTo>
                  <a:cubicBezTo>
                    <a:pt x="11" y="127"/>
                    <a:pt x="6" y="127"/>
                    <a:pt x="0" y="128"/>
                  </a:cubicBezTo>
                  <a:cubicBezTo>
                    <a:pt x="0" y="108"/>
                    <a:pt x="0" y="89"/>
                    <a:pt x="0" y="70"/>
                  </a:cubicBezTo>
                  <a:cubicBezTo>
                    <a:pt x="6" y="69"/>
                    <a:pt x="14" y="71"/>
                    <a:pt x="20" y="70"/>
                  </a:cubicBezTo>
                  <a:cubicBezTo>
                    <a:pt x="24" y="69"/>
                    <a:pt x="27" y="62"/>
                    <a:pt x="29" y="58"/>
                  </a:cubicBezTo>
                  <a:cubicBezTo>
                    <a:pt x="32" y="54"/>
                    <a:pt x="34" y="49"/>
                    <a:pt x="36" y="45"/>
                  </a:cubicBezTo>
                  <a:cubicBezTo>
                    <a:pt x="38" y="42"/>
                    <a:pt x="42" y="40"/>
                    <a:pt x="44" y="37"/>
                  </a:cubicBezTo>
                  <a:cubicBezTo>
                    <a:pt x="47" y="31"/>
                    <a:pt x="50" y="23"/>
                    <a:pt x="51" y="15"/>
                  </a:cubicBezTo>
                  <a:cubicBezTo>
                    <a:pt x="51" y="10"/>
                    <a:pt x="50" y="5"/>
                    <a:pt x="52" y="0"/>
                  </a:cubicBezTo>
                  <a:cubicBezTo>
                    <a:pt x="68" y="0"/>
                    <a:pt x="68" y="19"/>
                    <a:pt x="66" y="36"/>
                  </a:cubicBezTo>
                  <a:cubicBezTo>
                    <a:pt x="66" y="40"/>
                    <a:pt x="64" y="47"/>
                    <a:pt x="67" y="50"/>
                  </a:cubicBezTo>
                  <a:cubicBezTo>
                    <a:pt x="70" y="51"/>
                    <a:pt x="79" y="50"/>
                    <a:pt x="84" y="50"/>
                  </a:cubicBezTo>
                  <a:cubicBezTo>
                    <a:pt x="96" y="50"/>
                    <a:pt x="102" y="52"/>
                    <a:pt x="108" y="57"/>
                  </a:cubicBezTo>
                  <a:cubicBezTo>
                    <a:pt x="110" y="58"/>
                    <a:pt x="114" y="61"/>
                    <a:pt x="114" y="64"/>
                  </a:cubicBezTo>
                  <a:cubicBezTo>
                    <a:pt x="115" y="67"/>
                    <a:pt x="112" y="70"/>
                    <a:pt x="112" y="73"/>
                  </a:cubicBezTo>
                  <a:cubicBezTo>
                    <a:pt x="112" y="77"/>
                    <a:pt x="116" y="81"/>
                    <a:pt x="115" y="84"/>
                  </a:cubicBezTo>
                  <a:cubicBezTo>
                    <a:pt x="115" y="87"/>
                    <a:pt x="111" y="90"/>
                    <a:pt x="111" y="94"/>
                  </a:cubicBezTo>
                  <a:cubicBezTo>
                    <a:pt x="110" y="96"/>
                    <a:pt x="112" y="99"/>
                    <a:pt x="112" y="102"/>
                  </a:cubicBezTo>
                  <a:cubicBezTo>
                    <a:pt x="111" y="108"/>
                    <a:pt x="104" y="109"/>
                    <a:pt x="102" y="114"/>
                  </a:cubicBezTo>
                </a:path>
              </a:pathLst>
            </a:custGeom>
            <a:solidFill>
              <a:srgbClr val="8D8F8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6" name="Freeform 33"/>
            <p:cNvSpPr/>
            <p:nvPr userDrawn="1"/>
          </p:nvSpPr>
          <p:spPr bwMode="gray">
            <a:xfrm>
              <a:off x="-1136" y="2183"/>
              <a:ext cx="272" cy="286"/>
            </a:xfrm>
            <a:custGeom>
              <a:avLst/>
              <a:gdLst>
                <a:gd name="T0" fmla="*/ 154 w 272"/>
                <a:gd name="T1" fmla="*/ 0 h 286"/>
                <a:gd name="T2" fmla="*/ 154 w 272"/>
                <a:gd name="T3" fmla="*/ 126 h 286"/>
                <a:gd name="T4" fmla="*/ 272 w 272"/>
                <a:gd name="T5" fmla="*/ 126 h 286"/>
                <a:gd name="T6" fmla="*/ 272 w 272"/>
                <a:gd name="T7" fmla="*/ 160 h 286"/>
                <a:gd name="T8" fmla="*/ 154 w 272"/>
                <a:gd name="T9" fmla="*/ 160 h 286"/>
                <a:gd name="T10" fmla="*/ 154 w 272"/>
                <a:gd name="T11" fmla="*/ 286 h 286"/>
                <a:gd name="T12" fmla="*/ 119 w 272"/>
                <a:gd name="T13" fmla="*/ 286 h 286"/>
                <a:gd name="T14" fmla="*/ 119 w 272"/>
                <a:gd name="T15" fmla="*/ 160 h 286"/>
                <a:gd name="T16" fmla="*/ 0 w 272"/>
                <a:gd name="T17" fmla="*/ 160 h 286"/>
                <a:gd name="T18" fmla="*/ 0 w 272"/>
                <a:gd name="T19" fmla="*/ 126 h 286"/>
                <a:gd name="T20" fmla="*/ 119 w 272"/>
                <a:gd name="T21" fmla="*/ 126 h 286"/>
                <a:gd name="T22" fmla="*/ 119 w 272"/>
                <a:gd name="T23" fmla="*/ 0 h 286"/>
                <a:gd name="T24" fmla="*/ 154 w 272"/>
                <a:gd name="T25" fmla="*/ 0 h 286"/>
                <a:gd name="T26" fmla="*/ 154 w 272"/>
                <a:gd name="T27" fmla="*/ 0 h 286"/>
                <a:gd name="T28" fmla="*/ 154 w 272"/>
                <a:gd name="T29" fmla="*/ 0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2" h="286">
                  <a:moveTo>
                    <a:pt x="154" y="0"/>
                  </a:moveTo>
                  <a:lnTo>
                    <a:pt x="154" y="126"/>
                  </a:lnTo>
                  <a:lnTo>
                    <a:pt x="272" y="126"/>
                  </a:lnTo>
                  <a:lnTo>
                    <a:pt x="272" y="160"/>
                  </a:lnTo>
                  <a:lnTo>
                    <a:pt x="154" y="160"/>
                  </a:lnTo>
                  <a:lnTo>
                    <a:pt x="154" y="286"/>
                  </a:lnTo>
                  <a:lnTo>
                    <a:pt x="119" y="286"/>
                  </a:lnTo>
                  <a:lnTo>
                    <a:pt x="119" y="160"/>
                  </a:lnTo>
                  <a:lnTo>
                    <a:pt x="0" y="160"/>
                  </a:lnTo>
                  <a:lnTo>
                    <a:pt x="0" y="126"/>
                  </a:lnTo>
                  <a:lnTo>
                    <a:pt x="119" y="126"/>
                  </a:lnTo>
                  <a:lnTo>
                    <a:pt x="119" y="0"/>
                  </a:lnTo>
                  <a:lnTo>
                    <a:pt x="154" y="0"/>
                  </a:lnTo>
                  <a:lnTo>
                    <a:pt x="154" y="0"/>
                  </a:lnTo>
                  <a:lnTo>
                    <a:pt x="154" y="0"/>
                  </a:lnTo>
                  <a:close/>
                </a:path>
              </a:pathLst>
            </a:custGeom>
            <a:solidFill>
              <a:srgbClr val="8D8F8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7" name="Freeform 34"/>
            <p:cNvSpPr/>
            <p:nvPr userDrawn="1"/>
          </p:nvSpPr>
          <p:spPr bwMode="gray">
            <a:xfrm>
              <a:off x="-1136" y="2183"/>
              <a:ext cx="272" cy="286"/>
            </a:xfrm>
            <a:custGeom>
              <a:avLst/>
              <a:gdLst>
                <a:gd name="T0" fmla="*/ 154 w 272"/>
                <a:gd name="T1" fmla="*/ 0 h 286"/>
                <a:gd name="T2" fmla="*/ 154 w 272"/>
                <a:gd name="T3" fmla="*/ 126 h 286"/>
                <a:gd name="T4" fmla="*/ 272 w 272"/>
                <a:gd name="T5" fmla="*/ 126 h 286"/>
                <a:gd name="T6" fmla="*/ 272 w 272"/>
                <a:gd name="T7" fmla="*/ 160 h 286"/>
                <a:gd name="T8" fmla="*/ 154 w 272"/>
                <a:gd name="T9" fmla="*/ 160 h 286"/>
                <a:gd name="T10" fmla="*/ 154 w 272"/>
                <a:gd name="T11" fmla="*/ 286 h 286"/>
                <a:gd name="T12" fmla="*/ 119 w 272"/>
                <a:gd name="T13" fmla="*/ 286 h 286"/>
                <a:gd name="T14" fmla="*/ 119 w 272"/>
                <a:gd name="T15" fmla="*/ 160 h 286"/>
                <a:gd name="T16" fmla="*/ 0 w 272"/>
                <a:gd name="T17" fmla="*/ 160 h 286"/>
                <a:gd name="T18" fmla="*/ 0 w 272"/>
                <a:gd name="T19" fmla="*/ 126 h 286"/>
                <a:gd name="T20" fmla="*/ 119 w 272"/>
                <a:gd name="T21" fmla="*/ 126 h 286"/>
                <a:gd name="T22" fmla="*/ 119 w 272"/>
                <a:gd name="T23" fmla="*/ 0 h 286"/>
                <a:gd name="T24" fmla="*/ 154 w 272"/>
                <a:gd name="T25" fmla="*/ 0 h 286"/>
                <a:gd name="T26" fmla="*/ 154 w 272"/>
                <a:gd name="T27" fmla="*/ 0 h 286"/>
                <a:gd name="T28" fmla="*/ 154 w 272"/>
                <a:gd name="T29" fmla="*/ 0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2" h="286">
                  <a:moveTo>
                    <a:pt x="154" y="0"/>
                  </a:moveTo>
                  <a:lnTo>
                    <a:pt x="154" y="126"/>
                  </a:lnTo>
                  <a:lnTo>
                    <a:pt x="272" y="126"/>
                  </a:lnTo>
                  <a:lnTo>
                    <a:pt x="272" y="160"/>
                  </a:lnTo>
                  <a:lnTo>
                    <a:pt x="154" y="160"/>
                  </a:lnTo>
                  <a:lnTo>
                    <a:pt x="154" y="286"/>
                  </a:lnTo>
                  <a:lnTo>
                    <a:pt x="119" y="286"/>
                  </a:lnTo>
                  <a:lnTo>
                    <a:pt x="119" y="160"/>
                  </a:lnTo>
                  <a:lnTo>
                    <a:pt x="0" y="160"/>
                  </a:lnTo>
                  <a:lnTo>
                    <a:pt x="0" y="126"/>
                  </a:lnTo>
                  <a:lnTo>
                    <a:pt x="119" y="126"/>
                  </a:lnTo>
                  <a:lnTo>
                    <a:pt x="119" y="0"/>
                  </a:lnTo>
                  <a:lnTo>
                    <a:pt x="154" y="0"/>
                  </a:lnTo>
                  <a:lnTo>
                    <a:pt x="154" y="0"/>
                  </a:lnTo>
                  <a:lnTo>
                    <a:pt x="154" y="0"/>
                  </a:lnTo>
                  <a:close/>
                </a:path>
              </a:pathLst>
            </a:custGeom>
            <a:solidFill>
              <a:srgbClr val="8D8F8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8" name="Freeform 35"/>
            <p:cNvSpPr/>
            <p:nvPr userDrawn="1"/>
          </p:nvSpPr>
          <p:spPr bwMode="gray">
            <a:xfrm>
              <a:off x="-441" y="2159"/>
              <a:ext cx="350" cy="334"/>
            </a:xfrm>
            <a:custGeom>
              <a:avLst/>
              <a:gdLst>
                <a:gd name="T0" fmla="*/ 126 w 148"/>
                <a:gd name="T1" fmla="*/ 97 h 140"/>
                <a:gd name="T2" fmla="*/ 111 w 148"/>
                <a:gd name="T3" fmla="*/ 104 h 140"/>
                <a:gd name="T4" fmla="*/ 43 w 148"/>
                <a:gd name="T5" fmla="*/ 72 h 140"/>
                <a:gd name="T6" fmla="*/ 43 w 148"/>
                <a:gd name="T7" fmla="*/ 71 h 140"/>
                <a:gd name="T8" fmla="*/ 113 w 148"/>
                <a:gd name="T9" fmla="*/ 39 h 140"/>
                <a:gd name="T10" fmla="*/ 126 w 148"/>
                <a:gd name="T11" fmla="*/ 43 h 140"/>
                <a:gd name="T12" fmla="*/ 148 w 148"/>
                <a:gd name="T13" fmla="*/ 21 h 140"/>
                <a:gd name="T14" fmla="*/ 126 w 148"/>
                <a:gd name="T15" fmla="*/ 0 h 140"/>
                <a:gd name="T16" fmla="*/ 105 w 148"/>
                <a:gd name="T17" fmla="*/ 21 h 140"/>
                <a:gd name="T18" fmla="*/ 105 w 148"/>
                <a:gd name="T19" fmla="*/ 26 h 140"/>
                <a:gd name="T20" fmla="*/ 39 w 148"/>
                <a:gd name="T21" fmla="*/ 57 h 140"/>
                <a:gd name="T22" fmla="*/ 22 w 148"/>
                <a:gd name="T23" fmla="*/ 49 h 140"/>
                <a:gd name="T24" fmla="*/ 0 w 148"/>
                <a:gd name="T25" fmla="*/ 70 h 140"/>
                <a:gd name="T26" fmla="*/ 22 w 148"/>
                <a:gd name="T27" fmla="*/ 92 h 140"/>
                <a:gd name="T28" fmla="*/ 37 w 148"/>
                <a:gd name="T29" fmla="*/ 85 h 140"/>
                <a:gd name="T30" fmla="*/ 105 w 148"/>
                <a:gd name="T31" fmla="*/ 117 h 140"/>
                <a:gd name="T32" fmla="*/ 105 w 148"/>
                <a:gd name="T33" fmla="*/ 119 h 140"/>
                <a:gd name="T34" fmla="*/ 126 w 148"/>
                <a:gd name="T35" fmla="*/ 140 h 140"/>
                <a:gd name="T36" fmla="*/ 148 w 148"/>
                <a:gd name="T37" fmla="*/ 119 h 140"/>
                <a:gd name="T38" fmla="*/ 126 w 148"/>
                <a:gd name="T39" fmla="*/ 97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8" h="140">
                  <a:moveTo>
                    <a:pt x="126" y="97"/>
                  </a:moveTo>
                  <a:cubicBezTo>
                    <a:pt x="120" y="97"/>
                    <a:pt x="115" y="100"/>
                    <a:pt x="111" y="104"/>
                  </a:cubicBezTo>
                  <a:cubicBezTo>
                    <a:pt x="43" y="72"/>
                    <a:pt x="43" y="72"/>
                    <a:pt x="43" y="72"/>
                  </a:cubicBezTo>
                  <a:cubicBezTo>
                    <a:pt x="43" y="72"/>
                    <a:pt x="43" y="71"/>
                    <a:pt x="43" y="71"/>
                  </a:cubicBezTo>
                  <a:cubicBezTo>
                    <a:pt x="113" y="39"/>
                    <a:pt x="113" y="39"/>
                    <a:pt x="113" y="39"/>
                  </a:cubicBezTo>
                  <a:cubicBezTo>
                    <a:pt x="117" y="41"/>
                    <a:pt x="121" y="43"/>
                    <a:pt x="126" y="43"/>
                  </a:cubicBezTo>
                  <a:cubicBezTo>
                    <a:pt x="138" y="43"/>
                    <a:pt x="148" y="33"/>
                    <a:pt x="148" y="21"/>
                  </a:cubicBezTo>
                  <a:cubicBezTo>
                    <a:pt x="148" y="9"/>
                    <a:pt x="138" y="0"/>
                    <a:pt x="126" y="0"/>
                  </a:cubicBezTo>
                  <a:cubicBezTo>
                    <a:pt x="114" y="0"/>
                    <a:pt x="105" y="9"/>
                    <a:pt x="105" y="21"/>
                  </a:cubicBezTo>
                  <a:cubicBezTo>
                    <a:pt x="105" y="23"/>
                    <a:pt x="105" y="24"/>
                    <a:pt x="105" y="26"/>
                  </a:cubicBezTo>
                  <a:cubicBezTo>
                    <a:pt x="39" y="57"/>
                    <a:pt x="39" y="57"/>
                    <a:pt x="39" y="57"/>
                  </a:cubicBezTo>
                  <a:cubicBezTo>
                    <a:pt x="35" y="52"/>
                    <a:pt x="29" y="49"/>
                    <a:pt x="22" y="49"/>
                  </a:cubicBezTo>
                  <a:cubicBezTo>
                    <a:pt x="10" y="49"/>
                    <a:pt x="0" y="58"/>
                    <a:pt x="0" y="70"/>
                  </a:cubicBezTo>
                  <a:cubicBezTo>
                    <a:pt x="0" y="82"/>
                    <a:pt x="10" y="92"/>
                    <a:pt x="22" y="92"/>
                  </a:cubicBezTo>
                  <a:cubicBezTo>
                    <a:pt x="28" y="92"/>
                    <a:pt x="33" y="89"/>
                    <a:pt x="37" y="85"/>
                  </a:cubicBezTo>
                  <a:cubicBezTo>
                    <a:pt x="105" y="117"/>
                    <a:pt x="105" y="117"/>
                    <a:pt x="105" y="117"/>
                  </a:cubicBezTo>
                  <a:cubicBezTo>
                    <a:pt x="105" y="118"/>
                    <a:pt x="105" y="118"/>
                    <a:pt x="105" y="119"/>
                  </a:cubicBezTo>
                  <a:cubicBezTo>
                    <a:pt x="105" y="131"/>
                    <a:pt x="114" y="140"/>
                    <a:pt x="126" y="140"/>
                  </a:cubicBezTo>
                  <a:cubicBezTo>
                    <a:pt x="138" y="140"/>
                    <a:pt x="148" y="131"/>
                    <a:pt x="148" y="119"/>
                  </a:cubicBezTo>
                  <a:cubicBezTo>
                    <a:pt x="148" y="107"/>
                    <a:pt x="138" y="97"/>
                    <a:pt x="126" y="97"/>
                  </a:cubicBezTo>
                </a:path>
              </a:pathLst>
            </a:custGeom>
            <a:solidFill>
              <a:srgbClr val="8D8F8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9" name="Freeform 36"/>
            <p:cNvSpPr/>
            <p:nvPr userDrawn="1"/>
          </p:nvSpPr>
          <p:spPr bwMode="gray">
            <a:xfrm>
              <a:off x="-1225" y="1829"/>
              <a:ext cx="1862" cy="132"/>
            </a:xfrm>
            <a:custGeom>
              <a:avLst/>
              <a:gdLst>
                <a:gd name="T0" fmla="*/ 0 w 1862"/>
                <a:gd name="T1" fmla="*/ 0 h 132"/>
                <a:gd name="T2" fmla="*/ 1862 w 1862"/>
                <a:gd name="T3" fmla="*/ 0 h 132"/>
                <a:gd name="T4" fmla="*/ 1862 w 1862"/>
                <a:gd name="T5" fmla="*/ 132 h 132"/>
                <a:gd name="T6" fmla="*/ 0 w 1862"/>
                <a:gd name="T7" fmla="*/ 132 h 132"/>
                <a:gd name="T8" fmla="*/ 0 w 1862"/>
                <a:gd name="T9" fmla="*/ 0 h 132"/>
                <a:gd name="T10" fmla="*/ 0 w 1862"/>
                <a:gd name="T11" fmla="*/ 0 h 132"/>
              </a:gdLst>
              <a:ahLst/>
              <a:cxnLst>
                <a:cxn ang="0">
                  <a:pos x="T0" y="T1"/>
                </a:cxn>
                <a:cxn ang="0">
                  <a:pos x="T2" y="T3"/>
                </a:cxn>
                <a:cxn ang="0">
                  <a:pos x="T4" y="T5"/>
                </a:cxn>
                <a:cxn ang="0">
                  <a:pos x="T6" y="T7"/>
                </a:cxn>
                <a:cxn ang="0">
                  <a:pos x="T8" y="T9"/>
                </a:cxn>
                <a:cxn ang="0">
                  <a:pos x="T10" y="T11"/>
                </a:cxn>
              </a:cxnLst>
              <a:rect l="0" t="0" r="r" b="b"/>
              <a:pathLst>
                <a:path w="1862" h="132">
                  <a:moveTo>
                    <a:pt x="0" y="0"/>
                  </a:moveTo>
                  <a:lnTo>
                    <a:pt x="1862" y="0"/>
                  </a:lnTo>
                  <a:lnTo>
                    <a:pt x="1862" y="132"/>
                  </a:lnTo>
                  <a:lnTo>
                    <a:pt x="0" y="132"/>
                  </a:lnTo>
                  <a:lnTo>
                    <a:pt x="0" y="0"/>
                  </a:lnTo>
                  <a:lnTo>
                    <a:pt x="0" y="0"/>
                  </a:lnTo>
                  <a:close/>
                </a:path>
              </a:pathLst>
            </a:custGeom>
            <a:solidFill>
              <a:srgbClr val="EE312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60" name="Rectangle 37"/>
            <p:cNvSpPr>
              <a:spLocks noChangeArrowheads="1"/>
            </p:cNvSpPr>
            <p:nvPr userDrawn="1"/>
          </p:nvSpPr>
          <p:spPr bwMode="gray">
            <a:xfrm>
              <a:off x="-1225" y="1958"/>
              <a:ext cx="10126" cy="21"/>
            </a:xfrm>
            <a:prstGeom prst="rect">
              <a:avLst/>
            </a:prstGeom>
            <a:solidFill>
              <a:srgbClr val="8D8F8E"/>
            </a:solidFill>
            <a:ln w="9525">
              <a:noFill/>
              <a:miter lim="800000"/>
            </a:ln>
          </p:spPr>
          <p:txBody>
            <a:bodyPr vert="horz" wrap="square" lIns="91440" tIns="45720" rIns="91440" bIns="45720" numCol="1" anchor="t" anchorCtr="0" compatLnSpc="1"/>
            <a:lstStyle/>
            <a:p>
              <a:endParaRPr lang="en-US"/>
            </a:p>
          </p:txBody>
        </p:sp>
      </p:grpSp>
      <p:sp>
        <p:nvSpPr>
          <p:cNvPr id="61" name="Title 1"/>
          <p:cNvSpPr>
            <a:spLocks noGrp="1"/>
          </p:cNvSpPr>
          <p:nvPr>
            <p:ph type="title" hasCustomPrompt="1"/>
          </p:nvPr>
        </p:nvSpPr>
        <p:spPr>
          <a:xfrm>
            <a:off x="6921407" y="961121"/>
            <a:ext cx="4556458" cy="808956"/>
          </a:xfrm>
          <a:prstGeom prst="rect">
            <a:avLst/>
          </a:prstGeom>
        </p:spPr>
        <p:txBody>
          <a:bodyPr lIns="0" tIns="0" rIns="0" bIns="0">
            <a:noAutofit/>
          </a:bodyPr>
          <a:lstStyle>
            <a:lvl1pPr algn="l">
              <a:defRPr sz="2800" cap="none"/>
            </a:lvl1pPr>
          </a:lstStyle>
          <a:p>
            <a:r>
              <a:rPr lang="en-US" dirty="0"/>
              <a:t>Click To Edit Product Text</a:t>
            </a:r>
          </a:p>
        </p:txBody>
      </p:sp>
      <p:sp>
        <p:nvSpPr>
          <p:cNvPr id="64" name="Picture Placeholder 186"/>
          <p:cNvSpPr>
            <a:spLocks noGrp="1"/>
          </p:cNvSpPr>
          <p:nvPr>
            <p:ph type="pic" sz="quarter" idx="15"/>
          </p:nvPr>
        </p:nvSpPr>
        <p:spPr>
          <a:xfrm>
            <a:off x="548640" y="556260"/>
            <a:ext cx="6048375" cy="5579363"/>
          </a:xfrm>
          <a:prstGeom prst="rect">
            <a:avLst/>
          </a:prstGeom>
        </p:spPr>
        <p:txBody>
          <a:bodyPr anchor="ctr"/>
          <a:lstStyle>
            <a:lvl1pPr marL="0" indent="0" algn="ctr">
              <a:buNone/>
              <a:defRPr sz="2400">
                <a:solidFill>
                  <a:schemeClr val="accent1"/>
                </a:solidFill>
              </a:defRPr>
            </a:lvl1pPr>
          </a:lstStyle>
          <a:p>
            <a:r>
              <a:rPr lang="zh-CN" altLang="en-US"/>
              <a:t>单击图标添加图片</a:t>
            </a:r>
            <a:endParaRPr lang="en-US" dirty="0"/>
          </a:p>
        </p:txBody>
      </p:sp>
      <p:sp>
        <p:nvSpPr>
          <p:cNvPr id="66" name="Content Placeholder 2"/>
          <p:cNvSpPr>
            <a:spLocks noGrp="1"/>
          </p:cNvSpPr>
          <p:nvPr>
            <p:ph sz="half" idx="1"/>
          </p:nvPr>
        </p:nvSpPr>
        <p:spPr bwMode="gray">
          <a:xfrm>
            <a:off x="6922008" y="2020824"/>
            <a:ext cx="4553712" cy="4114800"/>
          </a:xfrm>
          <a:prstGeom prst="rect">
            <a:avLst/>
          </a:prstGeom>
        </p:spPr>
        <p:txBody>
          <a:bodyPr lIns="0" tIns="0" rIns="0" bIns="0"/>
          <a:lstStyle>
            <a:lvl1pPr marL="171450" indent="-171450">
              <a:lnSpc>
                <a:spcPct val="90000"/>
              </a:lnSpc>
              <a:spcBef>
                <a:spcPts val="500"/>
              </a:spcBef>
              <a:buClrTx/>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609600" indent="-228600">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8356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3pPr>
            <a:lvl4pPr marL="1146810" indent="-15684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14452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a:defRPr sz="2400"/>
            </a:lvl6pPr>
            <a:lvl7pPr>
              <a:defRPr sz="2400"/>
            </a:lvl7pPr>
            <a:lvl8pPr>
              <a:defRPr sz="2400"/>
            </a:lvl8pPr>
            <a:lvl9pPr>
              <a:defRPr sz="24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cxnSp>
        <p:nvCxnSpPr>
          <p:cNvPr id="70" name="Straight Connector 69"/>
          <p:cNvCxnSpPr/>
          <p:nvPr userDrawn="1"/>
        </p:nvCxnSpPr>
        <p:spPr>
          <a:xfrm>
            <a:off x="6922008" y="1908190"/>
            <a:ext cx="4553712" cy="0"/>
          </a:xfrm>
          <a:prstGeom prst="line">
            <a:avLst/>
          </a:prstGeom>
          <a:ln w="9525">
            <a:solidFill>
              <a:schemeClr val="bg2"/>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ent w/Product - With Background">
    <p:spTree>
      <p:nvGrpSpPr>
        <p:cNvPr id="1" name=""/>
        <p:cNvGrpSpPr/>
        <p:nvPr/>
      </p:nvGrpSpPr>
      <p:grpSpPr>
        <a:xfrm>
          <a:off x="0" y="0"/>
          <a:ext cx="0" cy="0"/>
          <a:chOff x="0" y="0"/>
          <a:chExt cx="0" cy="0"/>
        </a:xfrm>
      </p:grpSpPr>
      <p:sp>
        <p:nvSpPr>
          <p:cNvPr id="21" name="Rectangle 20"/>
          <p:cNvSpPr/>
          <p:nvPr userDrawn="1"/>
        </p:nvSpPr>
        <p:spPr>
          <a:xfrm>
            <a:off x="0" y="4639112"/>
            <a:ext cx="12188825" cy="2219160"/>
          </a:xfrm>
          <a:prstGeom prst="rect">
            <a:avLst/>
          </a:prstGeom>
          <a:gradFill flip="none" rotWithShape="1">
            <a:gsLst>
              <a:gs pos="0">
                <a:schemeClr val="tx2">
                  <a:alpha val="25000"/>
                </a:schemeClr>
              </a:gs>
              <a:gs pos="50000">
                <a:schemeClr val="bg1">
                  <a:alpha val="50000"/>
                </a:schemeClr>
              </a:gs>
              <a:gs pos="100000">
                <a:schemeClr val="tx2">
                  <a:alpha val="2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p:cNvSpPr/>
          <p:nvPr userDrawn="1"/>
        </p:nvSpPr>
        <p:spPr>
          <a:xfrm>
            <a:off x="5931017" y="0"/>
            <a:ext cx="6260983" cy="6858000"/>
          </a:xfrm>
          <a:prstGeom prst="ellipse">
            <a:avLst/>
          </a:prstGeom>
          <a:gradFill flip="none" rotWithShape="1">
            <a:gsLst>
              <a:gs pos="0">
                <a:srgbClr val="515151"/>
              </a:gs>
              <a:gs pos="56000">
                <a:schemeClr val="bg2">
                  <a:lumMod val="45000"/>
                  <a:lumOff val="55000"/>
                  <a:alpha val="71000"/>
                </a:schemeClr>
              </a:gs>
              <a:gs pos="100000">
                <a:schemeClr val="bg2">
                  <a:lumMod val="30000"/>
                  <a:lumOff val="70000"/>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sp>
        <p:nvSpPr>
          <p:cNvPr id="20" name="Footer Placeholder 19"/>
          <p:cNvSpPr>
            <a:spLocks noGrp="1"/>
          </p:cNvSpPr>
          <p:nvPr>
            <p:ph type="ftr" sz="quarter" idx="13"/>
          </p:nvPr>
        </p:nvSpPr>
        <p:spPr>
          <a:xfrm>
            <a:off x="548640" y="6473952"/>
            <a:ext cx="2413343" cy="153888"/>
          </a:xfrm>
        </p:spPr>
        <p:txBody>
          <a:bodyPr/>
          <a:lstStyle/>
          <a:p>
            <a:endParaRPr lang="en-US" sz="1000" dirty="0">
              <a:solidFill>
                <a:srgbClr val="939598"/>
              </a:solidFill>
              <a:cs typeface="Arial" panose="020B0604020202020204" pitchFamily="34" charset="0"/>
            </a:endParaRPr>
          </a:p>
        </p:txBody>
      </p:sp>
      <p:sp>
        <p:nvSpPr>
          <p:cNvPr id="50" name="Rectangle 49"/>
          <p:cNvSpPr/>
          <p:nvPr userDrawn="1"/>
        </p:nvSpPr>
        <p:spPr bwMode="white">
          <a:xfrm>
            <a:off x="6800850" y="840981"/>
            <a:ext cx="4815286" cy="60170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1" name="Group 28"/>
          <p:cNvGrpSpPr>
            <a:grpSpLocks noChangeAspect="1"/>
          </p:cNvGrpSpPr>
          <p:nvPr userDrawn="1"/>
        </p:nvGrpSpPr>
        <p:grpSpPr bwMode="gray">
          <a:xfrm>
            <a:off x="6988336" y="6341251"/>
            <a:ext cx="4416552" cy="289610"/>
            <a:chOff x="-1225" y="1829"/>
            <a:chExt cx="10126" cy="664"/>
          </a:xfrm>
        </p:grpSpPr>
        <p:sp>
          <p:nvSpPr>
            <p:cNvPr id="52" name="Oval 29"/>
            <p:cNvSpPr>
              <a:spLocks noChangeArrowheads="1"/>
            </p:cNvSpPr>
            <p:nvPr userDrawn="1"/>
          </p:nvSpPr>
          <p:spPr bwMode="gray">
            <a:xfrm>
              <a:off x="356" y="2283"/>
              <a:ext cx="87" cy="88"/>
            </a:xfrm>
            <a:prstGeom prst="ellipse">
              <a:avLst/>
            </a:prstGeom>
            <a:solidFill>
              <a:srgbClr val="8D8F8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3" name="Oval 30"/>
            <p:cNvSpPr>
              <a:spLocks noChangeArrowheads="1"/>
            </p:cNvSpPr>
            <p:nvPr userDrawn="1"/>
          </p:nvSpPr>
          <p:spPr bwMode="gray">
            <a:xfrm>
              <a:off x="500" y="2283"/>
              <a:ext cx="83" cy="88"/>
            </a:xfrm>
            <a:prstGeom prst="ellipse">
              <a:avLst/>
            </a:prstGeom>
            <a:solidFill>
              <a:srgbClr val="8D8F8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4" name="Oval 31"/>
            <p:cNvSpPr>
              <a:spLocks noChangeArrowheads="1"/>
            </p:cNvSpPr>
            <p:nvPr userDrawn="1"/>
          </p:nvSpPr>
          <p:spPr bwMode="gray">
            <a:xfrm>
              <a:off x="640" y="2283"/>
              <a:ext cx="87" cy="88"/>
            </a:xfrm>
            <a:prstGeom prst="ellipse">
              <a:avLst/>
            </a:prstGeom>
            <a:solidFill>
              <a:srgbClr val="8D8F8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5" name="Freeform 32"/>
            <p:cNvSpPr/>
            <p:nvPr userDrawn="1"/>
          </p:nvSpPr>
          <p:spPr bwMode="gray">
            <a:xfrm>
              <a:off x="8520" y="2152"/>
              <a:ext cx="274" cy="315"/>
            </a:xfrm>
            <a:custGeom>
              <a:avLst/>
              <a:gdLst>
                <a:gd name="T0" fmla="*/ 102 w 116"/>
                <a:gd name="T1" fmla="*/ 114 h 132"/>
                <a:gd name="T2" fmla="*/ 93 w 116"/>
                <a:gd name="T3" fmla="*/ 130 h 132"/>
                <a:gd name="T4" fmla="*/ 73 w 116"/>
                <a:gd name="T5" fmla="*/ 131 h 132"/>
                <a:gd name="T6" fmla="*/ 53 w 116"/>
                <a:gd name="T7" fmla="*/ 129 h 132"/>
                <a:gd name="T8" fmla="*/ 43 w 116"/>
                <a:gd name="T9" fmla="*/ 128 h 132"/>
                <a:gd name="T10" fmla="*/ 34 w 116"/>
                <a:gd name="T11" fmla="*/ 125 h 132"/>
                <a:gd name="T12" fmla="*/ 17 w 116"/>
                <a:gd name="T13" fmla="*/ 126 h 132"/>
                <a:gd name="T14" fmla="*/ 0 w 116"/>
                <a:gd name="T15" fmla="*/ 128 h 132"/>
                <a:gd name="T16" fmla="*/ 0 w 116"/>
                <a:gd name="T17" fmla="*/ 70 h 132"/>
                <a:gd name="T18" fmla="*/ 20 w 116"/>
                <a:gd name="T19" fmla="*/ 70 h 132"/>
                <a:gd name="T20" fmla="*/ 29 w 116"/>
                <a:gd name="T21" fmla="*/ 58 h 132"/>
                <a:gd name="T22" fmla="*/ 36 w 116"/>
                <a:gd name="T23" fmla="*/ 45 h 132"/>
                <a:gd name="T24" fmla="*/ 44 w 116"/>
                <a:gd name="T25" fmla="*/ 37 h 132"/>
                <a:gd name="T26" fmla="*/ 51 w 116"/>
                <a:gd name="T27" fmla="*/ 15 h 132"/>
                <a:gd name="T28" fmla="*/ 52 w 116"/>
                <a:gd name="T29" fmla="*/ 0 h 132"/>
                <a:gd name="T30" fmla="*/ 66 w 116"/>
                <a:gd name="T31" fmla="*/ 36 h 132"/>
                <a:gd name="T32" fmla="*/ 67 w 116"/>
                <a:gd name="T33" fmla="*/ 50 h 132"/>
                <a:gd name="T34" fmla="*/ 84 w 116"/>
                <a:gd name="T35" fmla="*/ 50 h 132"/>
                <a:gd name="T36" fmla="*/ 108 w 116"/>
                <a:gd name="T37" fmla="*/ 57 h 132"/>
                <a:gd name="T38" fmla="*/ 114 w 116"/>
                <a:gd name="T39" fmla="*/ 64 h 132"/>
                <a:gd name="T40" fmla="*/ 112 w 116"/>
                <a:gd name="T41" fmla="*/ 73 h 132"/>
                <a:gd name="T42" fmla="*/ 115 w 116"/>
                <a:gd name="T43" fmla="*/ 84 h 132"/>
                <a:gd name="T44" fmla="*/ 111 w 116"/>
                <a:gd name="T45" fmla="*/ 94 h 132"/>
                <a:gd name="T46" fmla="*/ 112 w 116"/>
                <a:gd name="T47" fmla="*/ 102 h 132"/>
                <a:gd name="T48" fmla="*/ 102 w 116"/>
                <a:gd name="T49" fmla="*/ 114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6" h="132">
                  <a:moveTo>
                    <a:pt x="102" y="114"/>
                  </a:moveTo>
                  <a:cubicBezTo>
                    <a:pt x="103" y="121"/>
                    <a:pt x="99" y="128"/>
                    <a:pt x="93" y="130"/>
                  </a:cubicBezTo>
                  <a:cubicBezTo>
                    <a:pt x="88" y="132"/>
                    <a:pt x="79" y="131"/>
                    <a:pt x="73" y="131"/>
                  </a:cubicBezTo>
                  <a:cubicBezTo>
                    <a:pt x="66" y="131"/>
                    <a:pt x="60" y="130"/>
                    <a:pt x="53" y="129"/>
                  </a:cubicBezTo>
                  <a:cubicBezTo>
                    <a:pt x="49" y="129"/>
                    <a:pt x="46" y="129"/>
                    <a:pt x="43" y="128"/>
                  </a:cubicBezTo>
                  <a:cubicBezTo>
                    <a:pt x="40" y="127"/>
                    <a:pt x="37" y="126"/>
                    <a:pt x="34" y="125"/>
                  </a:cubicBezTo>
                  <a:cubicBezTo>
                    <a:pt x="28" y="125"/>
                    <a:pt x="22" y="126"/>
                    <a:pt x="17" y="126"/>
                  </a:cubicBezTo>
                  <a:cubicBezTo>
                    <a:pt x="11" y="127"/>
                    <a:pt x="6" y="127"/>
                    <a:pt x="0" y="128"/>
                  </a:cubicBezTo>
                  <a:cubicBezTo>
                    <a:pt x="0" y="108"/>
                    <a:pt x="0" y="89"/>
                    <a:pt x="0" y="70"/>
                  </a:cubicBezTo>
                  <a:cubicBezTo>
                    <a:pt x="6" y="69"/>
                    <a:pt x="14" y="71"/>
                    <a:pt x="20" y="70"/>
                  </a:cubicBezTo>
                  <a:cubicBezTo>
                    <a:pt x="24" y="69"/>
                    <a:pt x="27" y="62"/>
                    <a:pt x="29" y="58"/>
                  </a:cubicBezTo>
                  <a:cubicBezTo>
                    <a:pt x="32" y="54"/>
                    <a:pt x="34" y="49"/>
                    <a:pt x="36" y="45"/>
                  </a:cubicBezTo>
                  <a:cubicBezTo>
                    <a:pt x="38" y="42"/>
                    <a:pt x="42" y="40"/>
                    <a:pt x="44" y="37"/>
                  </a:cubicBezTo>
                  <a:cubicBezTo>
                    <a:pt x="47" y="31"/>
                    <a:pt x="50" y="23"/>
                    <a:pt x="51" y="15"/>
                  </a:cubicBezTo>
                  <a:cubicBezTo>
                    <a:pt x="51" y="10"/>
                    <a:pt x="50" y="5"/>
                    <a:pt x="52" y="0"/>
                  </a:cubicBezTo>
                  <a:cubicBezTo>
                    <a:pt x="68" y="0"/>
                    <a:pt x="68" y="19"/>
                    <a:pt x="66" y="36"/>
                  </a:cubicBezTo>
                  <a:cubicBezTo>
                    <a:pt x="66" y="40"/>
                    <a:pt x="64" y="47"/>
                    <a:pt x="67" y="50"/>
                  </a:cubicBezTo>
                  <a:cubicBezTo>
                    <a:pt x="70" y="51"/>
                    <a:pt x="79" y="50"/>
                    <a:pt x="84" y="50"/>
                  </a:cubicBezTo>
                  <a:cubicBezTo>
                    <a:pt x="96" y="50"/>
                    <a:pt x="102" y="52"/>
                    <a:pt x="108" y="57"/>
                  </a:cubicBezTo>
                  <a:cubicBezTo>
                    <a:pt x="110" y="58"/>
                    <a:pt x="114" y="61"/>
                    <a:pt x="114" y="64"/>
                  </a:cubicBezTo>
                  <a:cubicBezTo>
                    <a:pt x="115" y="67"/>
                    <a:pt x="112" y="70"/>
                    <a:pt x="112" y="73"/>
                  </a:cubicBezTo>
                  <a:cubicBezTo>
                    <a:pt x="112" y="77"/>
                    <a:pt x="116" y="81"/>
                    <a:pt x="115" y="84"/>
                  </a:cubicBezTo>
                  <a:cubicBezTo>
                    <a:pt x="115" y="87"/>
                    <a:pt x="111" y="90"/>
                    <a:pt x="111" y="94"/>
                  </a:cubicBezTo>
                  <a:cubicBezTo>
                    <a:pt x="110" y="96"/>
                    <a:pt x="112" y="99"/>
                    <a:pt x="112" y="102"/>
                  </a:cubicBezTo>
                  <a:cubicBezTo>
                    <a:pt x="111" y="108"/>
                    <a:pt x="104" y="109"/>
                    <a:pt x="102" y="114"/>
                  </a:cubicBezTo>
                </a:path>
              </a:pathLst>
            </a:custGeom>
            <a:solidFill>
              <a:srgbClr val="8D8F8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6" name="Freeform 33"/>
            <p:cNvSpPr/>
            <p:nvPr userDrawn="1"/>
          </p:nvSpPr>
          <p:spPr bwMode="gray">
            <a:xfrm>
              <a:off x="-1136" y="2183"/>
              <a:ext cx="272" cy="286"/>
            </a:xfrm>
            <a:custGeom>
              <a:avLst/>
              <a:gdLst>
                <a:gd name="T0" fmla="*/ 154 w 272"/>
                <a:gd name="T1" fmla="*/ 0 h 286"/>
                <a:gd name="T2" fmla="*/ 154 w 272"/>
                <a:gd name="T3" fmla="*/ 126 h 286"/>
                <a:gd name="T4" fmla="*/ 272 w 272"/>
                <a:gd name="T5" fmla="*/ 126 h 286"/>
                <a:gd name="T6" fmla="*/ 272 w 272"/>
                <a:gd name="T7" fmla="*/ 160 h 286"/>
                <a:gd name="T8" fmla="*/ 154 w 272"/>
                <a:gd name="T9" fmla="*/ 160 h 286"/>
                <a:gd name="T10" fmla="*/ 154 w 272"/>
                <a:gd name="T11" fmla="*/ 286 h 286"/>
                <a:gd name="T12" fmla="*/ 119 w 272"/>
                <a:gd name="T13" fmla="*/ 286 h 286"/>
                <a:gd name="T14" fmla="*/ 119 w 272"/>
                <a:gd name="T15" fmla="*/ 160 h 286"/>
                <a:gd name="T16" fmla="*/ 0 w 272"/>
                <a:gd name="T17" fmla="*/ 160 h 286"/>
                <a:gd name="T18" fmla="*/ 0 w 272"/>
                <a:gd name="T19" fmla="*/ 126 h 286"/>
                <a:gd name="T20" fmla="*/ 119 w 272"/>
                <a:gd name="T21" fmla="*/ 126 h 286"/>
                <a:gd name="T22" fmla="*/ 119 w 272"/>
                <a:gd name="T23" fmla="*/ 0 h 286"/>
                <a:gd name="T24" fmla="*/ 154 w 272"/>
                <a:gd name="T25" fmla="*/ 0 h 286"/>
                <a:gd name="T26" fmla="*/ 154 w 272"/>
                <a:gd name="T27" fmla="*/ 0 h 286"/>
                <a:gd name="T28" fmla="*/ 154 w 272"/>
                <a:gd name="T29" fmla="*/ 0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2" h="286">
                  <a:moveTo>
                    <a:pt x="154" y="0"/>
                  </a:moveTo>
                  <a:lnTo>
                    <a:pt x="154" y="126"/>
                  </a:lnTo>
                  <a:lnTo>
                    <a:pt x="272" y="126"/>
                  </a:lnTo>
                  <a:lnTo>
                    <a:pt x="272" y="160"/>
                  </a:lnTo>
                  <a:lnTo>
                    <a:pt x="154" y="160"/>
                  </a:lnTo>
                  <a:lnTo>
                    <a:pt x="154" y="286"/>
                  </a:lnTo>
                  <a:lnTo>
                    <a:pt x="119" y="286"/>
                  </a:lnTo>
                  <a:lnTo>
                    <a:pt x="119" y="160"/>
                  </a:lnTo>
                  <a:lnTo>
                    <a:pt x="0" y="160"/>
                  </a:lnTo>
                  <a:lnTo>
                    <a:pt x="0" y="126"/>
                  </a:lnTo>
                  <a:lnTo>
                    <a:pt x="119" y="126"/>
                  </a:lnTo>
                  <a:lnTo>
                    <a:pt x="119" y="0"/>
                  </a:lnTo>
                  <a:lnTo>
                    <a:pt x="154" y="0"/>
                  </a:lnTo>
                  <a:lnTo>
                    <a:pt x="154" y="0"/>
                  </a:lnTo>
                  <a:lnTo>
                    <a:pt x="154" y="0"/>
                  </a:lnTo>
                  <a:close/>
                </a:path>
              </a:pathLst>
            </a:custGeom>
            <a:solidFill>
              <a:srgbClr val="8D8F8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7" name="Freeform 34"/>
            <p:cNvSpPr/>
            <p:nvPr userDrawn="1"/>
          </p:nvSpPr>
          <p:spPr bwMode="gray">
            <a:xfrm>
              <a:off x="-1136" y="2183"/>
              <a:ext cx="272" cy="286"/>
            </a:xfrm>
            <a:custGeom>
              <a:avLst/>
              <a:gdLst>
                <a:gd name="T0" fmla="*/ 154 w 272"/>
                <a:gd name="T1" fmla="*/ 0 h 286"/>
                <a:gd name="T2" fmla="*/ 154 w 272"/>
                <a:gd name="T3" fmla="*/ 126 h 286"/>
                <a:gd name="T4" fmla="*/ 272 w 272"/>
                <a:gd name="T5" fmla="*/ 126 h 286"/>
                <a:gd name="T6" fmla="*/ 272 w 272"/>
                <a:gd name="T7" fmla="*/ 160 h 286"/>
                <a:gd name="T8" fmla="*/ 154 w 272"/>
                <a:gd name="T9" fmla="*/ 160 h 286"/>
                <a:gd name="T10" fmla="*/ 154 w 272"/>
                <a:gd name="T11" fmla="*/ 286 h 286"/>
                <a:gd name="T12" fmla="*/ 119 w 272"/>
                <a:gd name="T13" fmla="*/ 286 h 286"/>
                <a:gd name="T14" fmla="*/ 119 w 272"/>
                <a:gd name="T15" fmla="*/ 160 h 286"/>
                <a:gd name="T16" fmla="*/ 0 w 272"/>
                <a:gd name="T17" fmla="*/ 160 h 286"/>
                <a:gd name="T18" fmla="*/ 0 w 272"/>
                <a:gd name="T19" fmla="*/ 126 h 286"/>
                <a:gd name="T20" fmla="*/ 119 w 272"/>
                <a:gd name="T21" fmla="*/ 126 h 286"/>
                <a:gd name="T22" fmla="*/ 119 w 272"/>
                <a:gd name="T23" fmla="*/ 0 h 286"/>
                <a:gd name="T24" fmla="*/ 154 w 272"/>
                <a:gd name="T25" fmla="*/ 0 h 286"/>
                <a:gd name="T26" fmla="*/ 154 w 272"/>
                <a:gd name="T27" fmla="*/ 0 h 286"/>
                <a:gd name="T28" fmla="*/ 154 w 272"/>
                <a:gd name="T29" fmla="*/ 0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2" h="286">
                  <a:moveTo>
                    <a:pt x="154" y="0"/>
                  </a:moveTo>
                  <a:lnTo>
                    <a:pt x="154" y="126"/>
                  </a:lnTo>
                  <a:lnTo>
                    <a:pt x="272" y="126"/>
                  </a:lnTo>
                  <a:lnTo>
                    <a:pt x="272" y="160"/>
                  </a:lnTo>
                  <a:lnTo>
                    <a:pt x="154" y="160"/>
                  </a:lnTo>
                  <a:lnTo>
                    <a:pt x="154" y="286"/>
                  </a:lnTo>
                  <a:lnTo>
                    <a:pt x="119" y="286"/>
                  </a:lnTo>
                  <a:lnTo>
                    <a:pt x="119" y="160"/>
                  </a:lnTo>
                  <a:lnTo>
                    <a:pt x="0" y="160"/>
                  </a:lnTo>
                  <a:lnTo>
                    <a:pt x="0" y="126"/>
                  </a:lnTo>
                  <a:lnTo>
                    <a:pt x="119" y="126"/>
                  </a:lnTo>
                  <a:lnTo>
                    <a:pt x="119" y="0"/>
                  </a:lnTo>
                  <a:lnTo>
                    <a:pt x="154" y="0"/>
                  </a:lnTo>
                  <a:lnTo>
                    <a:pt x="154" y="0"/>
                  </a:lnTo>
                  <a:lnTo>
                    <a:pt x="154" y="0"/>
                  </a:lnTo>
                  <a:close/>
                </a:path>
              </a:pathLst>
            </a:custGeom>
            <a:solidFill>
              <a:srgbClr val="8D8F8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8" name="Freeform 35"/>
            <p:cNvSpPr/>
            <p:nvPr userDrawn="1"/>
          </p:nvSpPr>
          <p:spPr bwMode="gray">
            <a:xfrm>
              <a:off x="-441" y="2159"/>
              <a:ext cx="350" cy="334"/>
            </a:xfrm>
            <a:custGeom>
              <a:avLst/>
              <a:gdLst>
                <a:gd name="T0" fmla="*/ 126 w 148"/>
                <a:gd name="T1" fmla="*/ 97 h 140"/>
                <a:gd name="T2" fmla="*/ 111 w 148"/>
                <a:gd name="T3" fmla="*/ 104 h 140"/>
                <a:gd name="T4" fmla="*/ 43 w 148"/>
                <a:gd name="T5" fmla="*/ 72 h 140"/>
                <a:gd name="T6" fmla="*/ 43 w 148"/>
                <a:gd name="T7" fmla="*/ 71 h 140"/>
                <a:gd name="T8" fmla="*/ 113 w 148"/>
                <a:gd name="T9" fmla="*/ 39 h 140"/>
                <a:gd name="T10" fmla="*/ 126 w 148"/>
                <a:gd name="T11" fmla="*/ 43 h 140"/>
                <a:gd name="T12" fmla="*/ 148 w 148"/>
                <a:gd name="T13" fmla="*/ 21 h 140"/>
                <a:gd name="T14" fmla="*/ 126 w 148"/>
                <a:gd name="T15" fmla="*/ 0 h 140"/>
                <a:gd name="T16" fmla="*/ 105 w 148"/>
                <a:gd name="T17" fmla="*/ 21 h 140"/>
                <a:gd name="T18" fmla="*/ 105 w 148"/>
                <a:gd name="T19" fmla="*/ 26 h 140"/>
                <a:gd name="T20" fmla="*/ 39 w 148"/>
                <a:gd name="T21" fmla="*/ 57 h 140"/>
                <a:gd name="T22" fmla="*/ 22 w 148"/>
                <a:gd name="T23" fmla="*/ 49 h 140"/>
                <a:gd name="T24" fmla="*/ 0 w 148"/>
                <a:gd name="T25" fmla="*/ 70 h 140"/>
                <a:gd name="T26" fmla="*/ 22 w 148"/>
                <a:gd name="T27" fmla="*/ 92 h 140"/>
                <a:gd name="T28" fmla="*/ 37 w 148"/>
                <a:gd name="T29" fmla="*/ 85 h 140"/>
                <a:gd name="T30" fmla="*/ 105 w 148"/>
                <a:gd name="T31" fmla="*/ 117 h 140"/>
                <a:gd name="T32" fmla="*/ 105 w 148"/>
                <a:gd name="T33" fmla="*/ 119 h 140"/>
                <a:gd name="T34" fmla="*/ 126 w 148"/>
                <a:gd name="T35" fmla="*/ 140 h 140"/>
                <a:gd name="T36" fmla="*/ 148 w 148"/>
                <a:gd name="T37" fmla="*/ 119 h 140"/>
                <a:gd name="T38" fmla="*/ 126 w 148"/>
                <a:gd name="T39" fmla="*/ 97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8" h="140">
                  <a:moveTo>
                    <a:pt x="126" y="97"/>
                  </a:moveTo>
                  <a:cubicBezTo>
                    <a:pt x="120" y="97"/>
                    <a:pt x="115" y="100"/>
                    <a:pt x="111" y="104"/>
                  </a:cubicBezTo>
                  <a:cubicBezTo>
                    <a:pt x="43" y="72"/>
                    <a:pt x="43" y="72"/>
                    <a:pt x="43" y="72"/>
                  </a:cubicBezTo>
                  <a:cubicBezTo>
                    <a:pt x="43" y="72"/>
                    <a:pt x="43" y="71"/>
                    <a:pt x="43" y="71"/>
                  </a:cubicBezTo>
                  <a:cubicBezTo>
                    <a:pt x="113" y="39"/>
                    <a:pt x="113" y="39"/>
                    <a:pt x="113" y="39"/>
                  </a:cubicBezTo>
                  <a:cubicBezTo>
                    <a:pt x="117" y="41"/>
                    <a:pt x="121" y="43"/>
                    <a:pt x="126" y="43"/>
                  </a:cubicBezTo>
                  <a:cubicBezTo>
                    <a:pt x="138" y="43"/>
                    <a:pt x="148" y="33"/>
                    <a:pt x="148" y="21"/>
                  </a:cubicBezTo>
                  <a:cubicBezTo>
                    <a:pt x="148" y="9"/>
                    <a:pt x="138" y="0"/>
                    <a:pt x="126" y="0"/>
                  </a:cubicBezTo>
                  <a:cubicBezTo>
                    <a:pt x="114" y="0"/>
                    <a:pt x="105" y="9"/>
                    <a:pt x="105" y="21"/>
                  </a:cubicBezTo>
                  <a:cubicBezTo>
                    <a:pt x="105" y="23"/>
                    <a:pt x="105" y="24"/>
                    <a:pt x="105" y="26"/>
                  </a:cubicBezTo>
                  <a:cubicBezTo>
                    <a:pt x="39" y="57"/>
                    <a:pt x="39" y="57"/>
                    <a:pt x="39" y="57"/>
                  </a:cubicBezTo>
                  <a:cubicBezTo>
                    <a:pt x="35" y="52"/>
                    <a:pt x="29" y="49"/>
                    <a:pt x="22" y="49"/>
                  </a:cubicBezTo>
                  <a:cubicBezTo>
                    <a:pt x="10" y="49"/>
                    <a:pt x="0" y="58"/>
                    <a:pt x="0" y="70"/>
                  </a:cubicBezTo>
                  <a:cubicBezTo>
                    <a:pt x="0" y="82"/>
                    <a:pt x="10" y="92"/>
                    <a:pt x="22" y="92"/>
                  </a:cubicBezTo>
                  <a:cubicBezTo>
                    <a:pt x="28" y="92"/>
                    <a:pt x="33" y="89"/>
                    <a:pt x="37" y="85"/>
                  </a:cubicBezTo>
                  <a:cubicBezTo>
                    <a:pt x="105" y="117"/>
                    <a:pt x="105" y="117"/>
                    <a:pt x="105" y="117"/>
                  </a:cubicBezTo>
                  <a:cubicBezTo>
                    <a:pt x="105" y="118"/>
                    <a:pt x="105" y="118"/>
                    <a:pt x="105" y="119"/>
                  </a:cubicBezTo>
                  <a:cubicBezTo>
                    <a:pt x="105" y="131"/>
                    <a:pt x="114" y="140"/>
                    <a:pt x="126" y="140"/>
                  </a:cubicBezTo>
                  <a:cubicBezTo>
                    <a:pt x="138" y="140"/>
                    <a:pt x="148" y="131"/>
                    <a:pt x="148" y="119"/>
                  </a:cubicBezTo>
                  <a:cubicBezTo>
                    <a:pt x="148" y="107"/>
                    <a:pt x="138" y="97"/>
                    <a:pt x="126" y="97"/>
                  </a:cubicBezTo>
                </a:path>
              </a:pathLst>
            </a:custGeom>
            <a:solidFill>
              <a:srgbClr val="8D8F8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9" name="Freeform 36"/>
            <p:cNvSpPr/>
            <p:nvPr userDrawn="1"/>
          </p:nvSpPr>
          <p:spPr bwMode="gray">
            <a:xfrm>
              <a:off x="-1225" y="1829"/>
              <a:ext cx="1862" cy="132"/>
            </a:xfrm>
            <a:custGeom>
              <a:avLst/>
              <a:gdLst>
                <a:gd name="T0" fmla="*/ 0 w 1862"/>
                <a:gd name="T1" fmla="*/ 0 h 132"/>
                <a:gd name="T2" fmla="*/ 1862 w 1862"/>
                <a:gd name="T3" fmla="*/ 0 h 132"/>
                <a:gd name="T4" fmla="*/ 1862 w 1862"/>
                <a:gd name="T5" fmla="*/ 132 h 132"/>
                <a:gd name="T6" fmla="*/ 0 w 1862"/>
                <a:gd name="T7" fmla="*/ 132 h 132"/>
                <a:gd name="T8" fmla="*/ 0 w 1862"/>
                <a:gd name="T9" fmla="*/ 0 h 132"/>
                <a:gd name="T10" fmla="*/ 0 w 1862"/>
                <a:gd name="T11" fmla="*/ 0 h 132"/>
              </a:gdLst>
              <a:ahLst/>
              <a:cxnLst>
                <a:cxn ang="0">
                  <a:pos x="T0" y="T1"/>
                </a:cxn>
                <a:cxn ang="0">
                  <a:pos x="T2" y="T3"/>
                </a:cxn>
                <a:cxn ang="0">
                  <a:pos x="T4" y="T5"/>
                </a:cxn>
                <a:cxn ang="0">
                  <a:pos x="T6" y="T7"/>
                </a:cxn>
                <a:cxn ang="0">
                  <a:pos x="T8" y="T9"/>
                </a:cxn>
                <a:cxn ang="0">
                  <a:pos x="T10" y="T11"/>
                </a:cxn>
              </a:cxnLst>
              <a:rect l="0" t="0" r="r" b="b"/>
              <a:pathLst>
                <a:path w="1862" h="132">
                  <a:moveTo>
                    <a:pt x="0" y="0"/>
                  </a:moveTo>
                  <a:lnTo>
                    <a:pt x="1862" y="0"/>
                  </a:lnTo>
                  <a:lnTo>
                    <a:pt x="1862" y="132"/>
                  </a:lnTo>
                  <a:lnTo>
                    <a:pt x="0" y="132"/>
                  </a:lnTo>
                  <a:lnTo>
                    <a:pt x="0" y="0"/>
                  </a:lnTo>
                  <a:lnTo>
                    <a:pt x="0" y="0"/>
                  </a:lnTo>
                  <a:close/>
                </a:path>
              </a:pathLst>
            </a:custGeom>
            <a:solidFill>
              <a:srgbClr val="EE312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60" name="Rectangle 37"/>
            <p:cNvSpPr>
              <a:spLocks noChangeArrowheads="1"/>
            </p:cNvSpPr>
            <p:nvPr userDrawn="1"/>
          </p:nvSpPr>
          <p:spPr bwMode="gray">
            <a:xfrm>
              <a:off x="-1225" y="1958"/>
              <a:ext cx="10126" cy="21"/>
            </a:xfrm>
            <a:prstGeom prst="rect">
              <a:avLst/>
            </a:prstGeom>
            <a:solidFill>
              <a:srgbClr val="8D8F8E"/>
            </a:solidFill>
            <a:ln w="9525">
              <a:noFill/>
              <a:miter lim="800000"/>
            </a:ln>
          </p:spPr>
          <p:txBody>
            <a:bodyPr vert="horz" wrap="square" lIns="91440" tIns="45720" rIns="91440" bIns="45720" numCol="1" anchor="t" anchorCtr="0" compatLnSpc="1"/>
            <a:lstStyle/>
            <a:p>
              <a:endParaRPr lang="en-US"/>
            </a:p>
          </p:txBody>
        </p:sp>
      </p:grpSp>
      <p:sp>
        <p:nvSpPr>
          <p:cNvPr id="61" name="Title 1"/>
          <p:cNvSpPr>
            <a:spLocks noGrp="1"/>
          </p:cNvSpPr>
          <p:nvPr>
            <p:ph type="title" hasCustomPrompt="1"/>
          </p:nvPr>
        </p:nvSpPr>
        <p:spPr>
          <a:xfrm>
            <a:off x="6921407" y="961121"/>
            <a:ext cx="4556458" cy="808956"/>
          </a:xfrm>
          <a:prstGeom prst="rect">
            <a:avLst/>
          </a:prstGeom>
        </p:spPr>
        <p:txBody>
          <a:bodyPr lIns="0" tIns="0" rIns="0" bIns="0">
            <a:noAutofit/>
          </a:bodyPr>
          <a:lstStyle>
            <a:lvl1pPr algn="l">
              <a:defRPr sz="2800" cap="none"/>
            </a:lvl1pPr>
          </a:lstStyle>
          <a:p>
            <a:r>
              <a:rPr lang="en-US" dirty="0"/>
              <a:t>Click To Edit Product Text</a:t>
            </a:r>
          </a:p>
        </p:txBody>
      </p:sp>
      <p:cxnSp>
        <p:nvCxnSpPr>
          <p:cNvPr id="63" name="Straight Connector 62"/>
          <p:cNvCxnSpPr/>
          <p:nvPr userDrawn="1"/>
        </p:nvCxnSpPr>
        <p:spPr>
          <a:xfrm>
            <a:off x="6922008" y="1908190"/>
            <a:ext cx="4553712" cy="0"/>
          </a:xfrm>
          <a:prstGeom prst="line">
            <a:avLst/>
          </a:prstGeom>
          <a:ln w="9525">
            <a:solidFill>
              <a:schemeClr val="bg2"/>
            </a:solidFill>
          </a:ln>
        </p:spPr>
        <p:style>
          <a:lnRef idx="1">
            <a:schemeClr val="accent1"/>
          </a:lnRef>
          <a:fillRef idx="0">
            <a:schemeClr val="accent1"/>
          </a:fillRef>
          <a:effectRef idx="0">
            <a:schemeClr val="accent1"/>
          </a:effectRef>
          <a:fontRef idx="minor">
            <a:schemeClr val="tx1"/>
          </a:fontRef>
        </p:style>
      </p:cxnSp>
      <p:sp>
        <p:nvSpPr>
          <p:cNvPr id="64" name="Picture Placeholder 186"/>
          <p:cNvSpPr>
            <a:spLocks noGrp="1"/>
          </p:cNvSpPr>
          <p:nvPr>
            <p:ph type="pic" sz="quarter" idx="15"/>
          </p:nvPr>
        </p:nvSpPr>
        <p:spPr>
          <a:xfrm>
            <a:off x="548640" y="556260"/>
            <a:ext cx="6048375" cy="5579363"/>
          </a:xfrm>
          <a:prstGeom prst="rect">
            <a:avLst/>
          </a:prstGeom>
        </p:spPr>
        <p:txBody>
          <a:bodyPr anchor="ctr"/>
          <a:lstStyle>
            <a:lvl1pPr marL="0" indent="0" algn="ctr">
              <a:buNone/>
              <a:defRPr sz="2400">
                <a:solidFill>
                  <a:schemeClr val="accent1"/>
                </a:solidFill>
              </a:defRPr>
            </a:lvl1pPr>
          </a:lstStyle>
          <a:p>
            <a:r>
              <a:rPr lang="zh-CN" altLang="en-US"/>
              <a:t>单击图标添加图片</a:t>
            </a:r>
            <a:endParaRPr lang="en-US" dirty="0"/>
          </a:p>
        </p:txBody>
      </p:sp>
      <p:sp>
        <p:nvSpPr>
          <p:cNvPr id="66" name="Content Placeholder 2"/>
          <p:cNvSpPr>
            <a:spLocks noGrp="1"/>
          </p:cNvSpPr>
          <p:nvPr>
            <p:ph sz="half" idx="1"/>
          </p:nvPr>
        </p:nvSpPr>
        <p:spPr bwMode="gray">
          <a:xfrm>
            <a:off x="6922008" y="2020824"/>
            <a:ext cx="4553712" cy="4114800"/>
          </a:xfrm>
          <a:prstGeom prst="rect">
            <a:avLst/>
          </a:prstGeom>
        </p:spPr>
        <p:txBody>
          <a:bodyPr lIns="0" tIns="0" rIns="0" bIns="0"/>
          <a:lstStyle>
            <a:lvl1pPr marL="171450" indent="-171450">
              <a:lnSpc>
                <a:spcPct val="90000"/>
              </a:lnSpc>
              <a:spcBef>
                <a:spcPts val="500"/>
              </a:spcBef>
              <a:buClrTx/>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609600" indent="-228600">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8356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3pPr>
            <a:lvl4pPr marL="1146810" indent="-15684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14452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a:defRPr sz="2400"/>
            </a:lvl6pPr>
            <a:lvl7pPr>
              <a:defRPr sz="2400"/>
            </a:lvl7pPr>
            <a:lvl8pPr>
              <a:defRPr sz="2400"/>
            </a:lvl8pPr>
            <a:lvl9pPr>
              <a:defRPr sz="24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hart Slide - No Background">
    <p:spTree>
      <p:nvGrpSpPr>
        <p:cNvPr id="1" name=""/>
        <p:cNvGrpSpPr/>
        <p:nvPr/>
      </p:nvGrpSpPr>
      <p:grpSpPr>
        <a:xfrm>
          <a:off x="0" y="0"/>
          <a:ext cx="0" cy="0"/>
          <a:chOff x="0" y="0"/>
          <a:chExt cx="0" cy="0"/>
        </a:xfrm>
      </p:grpSpPr>
      <p:sp>
        <p:nvSpPr>
          <p:cNvPr id="14" name="Footer Placeholder 13"/>
          <p:cNvSpPr>
            <a:spLocks noGrp="1"/>
          </p:cNvSpPr>
          <p:nvPr>
            <p:ph type="ftr" sz="quarter" idx="11"/>
          </p:nvPr>
        </p:nvSpPr>
        <p:spPr/>
        <p:txBody>
          <a:bodyPr/>
          <a:lstStyle/>
          <a:p>
            <a:endParaRPr lang="en-US" sz="1000" dirty="0">
              <a:solidFill>
                <a:srgbClr val="939598"/>
              </a:solidFill>
              <a:cs typeface="Arial" panose="020B0604020202020204" pitchFamily="34" charset="0"/>
            </a:endParaRPr>
          </a:p>
        </p:txBody>
      </p:sp>
      <p:sp>
        <p:nvSpPr>
          <p:cNvPr id="10" name="Title 28"/>
          <p:cNvSpPr>
            <a:spLocks noGrp="1"/>
          </p:cNvSpPr>
          <p:nvPr>
            <p:ph type="title" hasCustomPrompt="1"/>
          </p:nvPr>
        </p:nvSpPr>
        <p:spPr bwMode="gray">
          <a:xfrm>
            <a:off x="548640" y="274320"/>
            <a:ext cx="11073384" cy="521208"/>
          </a:xfrm>
          <a:prstGeom prst="rect">
            <a:avLst/>
          </a:prstGeom>
        </p:spPr>
        <p:txBody>
          <a:bodyPr wrap="square" lIns="0" tIns="0" rIns="0" bIns="0" anchor="ctr" anchorCtr="0"/>
          <a:lstStyle>
            <a:lvl1pPr marL="0" algn="l" defTabSz="1219200" rtl="0" eaLnBrk="1" latinLnBrk="0" hangingPunct="1">
              <a:lnSpc>
                <a:spcPct val="100000"/>
              </a:lnSpc>
              <a:spcBef>
                <a:spcPct val="0"/>
              </a:spcBef>
              <a:buNone/>
              <a:tabLst>
                <a:tab pos="1218565" algn="l"/>
              </a:tabLst>
              <a:defRPr lang="en-US" sz="3600" kern="1200" cap="none" spc="0" baseline="0" dirty="0">
                <a:solidFill>
                  <a:schemeClr val="tx1"/>
                </a:solidFill>
                <a:latin typeface="Arial" panose="020B0604020202020204" pitchFamily="34" charset="0"/>
                <a:ea typeface="+mn-ea"/>
                <a:cs typeface="Arial" panose="020B0604020202020204" pitchFamily="34" charset="0"/>
              </a:defRPr>
            </a:lvl1pPr>
          </a:lstStyle>
          <a:p>
            <a:r>
              <a:rPr lang="en-US" dirty="0"/>
              <a:t>Click To Edit Master Title</a:t>
            </a:r>
          </a:p>
        </p:txBody>
      </p:sp>
      <p:sp>
        <p:nvSpPr>
          <p:cNvPr id="11" name="Freeform 5"/>
          <p:cNvSpPr>
            <a:spLocks noChangeAspect="1" noEditPoints="1"/>
          </p:cNvSpPr>
          <p:nvPr userDrawn="1"/>
        </p:nvSpPr>
        <p:spPr bwMode="black">
          <a:xfrm>
            <a:off x="205354" y="423406"/>
            <a:ext cx="200587" cy="200587"/>
          </a:xfrm>
          <a:custGeom>
            <a:avLst/>
            <a:gdLst>
              <a:gd name="T0" fmla="*/ 684 w 1368"/>
              <a:gd name="T1" fmla="*/ 0 h 1368"/>
              <a:gd name="T2" fmla="*/ 0 w 1368"/>
              <a:gd name="T3" fmla="*/ 684 h 1368"/>
              <a:gd name="T4" fmla="*/ 684 w 1368"/>
              <a:gd name="T5" fmla="*/ 1368 h 1368"/>
              <a:gd name="T6" fmla="*/ 1368 w 1368"/>
              <a:gd name="T7" fmla="*/ 684 h 1368"/>
              <a:gd name="T8" fmla="*/ 684 w 1368"/>
              <a:gd name="T9" fmla="*/ 0 h 1368"/>
              <a:gd name="T10" fmla="*/ 1068 w 1368"/>
              <a:gd name="T11" fmla="*/ 698 h 1368"/>
              <a:gd name="T12" fmla="*/ 973 w 1368"/>
              <a:gd name="T13" fmla="*/ 793 h 1368"/>
              <a:gd name="T14" fmla="*/ 793 w 1368"/>
              <a:gd name="T15" fmla="*/ 793 h 1368"/>
              <a:gd name="T16" fmla="*/ 793 w 1368"/>
              <a:gd name="T17" fmla="*/ 973 h 1368"/>
              <a:gd name="T18" fmla="*/ 698 w 1368"/>
              <a:gd name="T19" fmla="*/ 1068 h 1368"/>
              <a:gd name="T20" fmla="*/ 670 w 1368"/>
              <a:gd name="T21" fmla="*/ 1068 h 1368"/>
              <a:gd name="T22" fmla="*/ 576 w 1368"/>
              <a:gd name="T23" fmla="*/ 973 h 1368"/>
              <a:gd name="T24" fmla="*/ 576 w 1368"/>
              <a:gd name="T25" fmla="*/ 793 h 1368"/>
              <a:gd name="T26" fmla="*/ 396 w 1368"/>
              <a:gd name="T27" fmla="*/ 793 h 1368"/>
              <a:gd name="T28" fmla="*/ 301 w 1368"/>
              <a:gd name="T29" fmla="*/ 698 h 1368"/>
              <a:gd name="T30" fmla="*/ 301 w 1368"/>
              <a:gd name="T31" fmla="*/ 671 h 1368"/>
              <a:gd name="T32" fmla="*/ 396 w 1368"/>
              <a:gd name="T33" fmla="*/ 576 h 1368"/>
              <a:gd name="T34" fmla="*/ 576 w 1368"/>
              <a:gd name="T35" fmla="*/ 576 h 1368"/>
              <a:gd name="T36" fmla="*/ 576 w 1368"/>
              <a:gd name="T37" fmla="*/ 396 h 1368"/>
              <a:gd name="T38" fmla="*/ 670 w 1368"/>
              <a:gd name="T39" fmla="*/ 301 h 1368"/>
              <a:gd name="T40" fmla="*/ 698 w 1368"/>
              <a:gd name="T41" fmla="*/ 301 h 1368"/>
              <a:gd name="T42" fmla="*/ 793 w 1368"/>
              <a:gd name="T43" fmla="*/ 396 h 1368"/>
              <a:gd name="T44" fmla="*/ 793 w 1368"/>
              <a:gd name="T45" fmla="*/ 576 h 1368"/>
              <a:gd name="T46" fmla="*/ 973 w 1368"/>
              <a:gd name="T47" fmla="*/ 576 h 1368"/>
              <a:gd name="T48" fmla="*/ 1068 w 1368"/>
              <a:gd name="T49" fmla="*/ 671 h 1368"/>
              <a:gd name="T50" fmla="*/ 1068 w 1368"/>
              <a:gd name="T51" fmla="*/ 698 h 1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68" h="1368">
                <a:moveTo>
                  <a:pt x="684" y="0"/>
                </a:moveTo>
                <a:cubicBezTo>
                  <a:pt x="307" y="0"/>
                  <a:pt x="0" y="307"/>
                  <a:pt x="0" y="684"/>
                </a:cubicBezTo>
                <a:cubicBezTo>
                  <a:pt x="0" y="1062"/>
                  <a:pt x="307" y="1368"/>
                  <a:pt x="684" y="1368"/>
                </a:cubicBezTo>
                <a:cubicBezTo>
                  <a:pt x="1062" y="1368"/>
                  <a:pt x="1368" y="1062"/>
                  <a:pt x="1368" y="684"/>
                </a:cubicBezTo>
                <a:cubicBezTo>
                  <a:pt x="1368" y="307"/>
                  <a:pt x="1062" y="0"/>
                  <a:pt x="684" y="0"/>
                </a:cubicBezTo>
                <a:close/>
                <a:moveTo>
                  <a:pt x="1068" y="698"/>
                </a:moveTo>
                <a:cubicBezTo>
                  <a:pt x="1068" y="751"/>
                  <a:pt x="1025" y="793"/>
                  <a:pt x="973" y="793"/>
                </a:cubicBezTo>
                <a:cubicBezTo>
                  <a:pt x="793" y="793"/>
                  <a:pt x="793" y="793"/>
                  <a:pt x="793" y="793"/>
                </a:cubicBezTo>
                <a:cubicBezTo>
                  <a:pt x="793" y="973"/>
                  <a:pt x="793" y="973"/>
                  <a:pt x="793" y="973"/>
                </a:cubicBezTo>
                <a:cubicBezTo>
                  <a:pt x="793" y="1025"/>
                  <a:pt x="750" y="1068"/>
                  <a:pt x="698" y="1068"/>
                </a:cubicBezTo>
                <a:cubicBezTo>
                  <a:pt x="670" y="1068"/>
                  <a:pt x="670" y="1068"/>
                  <a:pt x="670" y="1068"/>
                </a:cubicBezTo>
                <a:cubicBezTo>
                  <a:pt x="618" y="1068"/>
                  <a:pt x="576" y="1025"/>
                  <a:pt x="576" y="973"/>
                </a:cubicBezTo>
                <a:cubicBezTo>
                  <a:pt x="576" y="793"/>
                  <a:pt x="576" y="793"/>
                  <a:pt x="576" y="793"/>
                </a:cubicBezTo>
                <a:cubicBezTo>
                  <a:pt x="396" y="793"/>
                  <a:pt x="396" y="793"/>
                  <a:pt x="396" y="793"/>
                </a:cubicBezTo>
                <a:cubicBezTo>
                  <a:pt x="344" y="793"/>
                  <a:pt x="301" y="751"/>
                  <a:pt x="301" y="698"/>
                </a:cubicBezTo>
                <a:cubicBezTo>
                  <a:pt x="301" y="671"/>
                  <a:pt x="301" y="671"/>
                  <a:pt x="301" y="671"/>
                </a:cubicBezTo>
                <a:cubicBezTo>
                  <a:pt x="301" y="618"/>
                  <a:pt x="344" y="576"/>
                  <a:pt x="396" y="576"/>
                </a:cubicBezTo>
                <a:cubicBezTo>
                  <a:pt x="576" y="576"/>
                  <a:pt x="576" y="576"/>
                  <a:pt x="576" y="576"/>
                </a:cubicBezTo>
                <a:cubicBezTo>
                  <a:pt x="576" y="396"/>
                  <a:pt x="576" y="396"/>
                  <a:pt x="576" y="396"/>
                </a:cubicBezTo>
                <a:cubicBezTo>
                  <a:pt x="576" y="344"/>
                  <a:pt x="618" y="301"/>
                  <a:pt x="670" y="301"/>
                </a:cubicBezTo>
                <a:cubicBezTo>
                  <a:pt x="698" y="301"/>
                  <a:pt x="698" y="301"/>
                  <a:pt x="698" y="301"/>
                </a:cubicBezTo>
                <a:cubicBezTo>
                  <a:pt x="750" y="301"/>
                  <a:pt x="793" y="344"/>
                  <a:pt x="793" y="396"/>
                </a:cubicBezTo>
                <a:cubicBezTo>
                  <a:pt x="793" y="576"/>
                  <a:pt x="793" y="576"/>
                  <a:pt x="793" y="576"/>
                </a:cubicBezTo>
                <a:cubicBezTo>
                  <a:pt x="973" y="576"/>
                  <a:pt x="973" y="576"/>
                  <a:pt x="973" y="576"/>
                </a:cubicBezTo>
                <a:cubicBezTo>
                  <a:pt x="1025" y="576"/>
                  <a:pt x="1068" y="618"/>
                  <a:pt x="1068" y="671"/>
                </a:cubicBezTo>
                <a:lnTo>
                  <a:pt x="1068" y="698"/>
                </a:lnTo>
                <a:close/>
              </a:path>
            </a:pathLst>
          </a:custGeom>
          <a:solidFill>
            <a:schemeClr val="accent1"/>
          </a:solidFill>
          <a:ln>
            <a:noFill/>
          </a:ln>
        </p:spPr>
        <p:txBody>
          <a:bodyPr vert="horz" wrap="square" lIns="91440" tIns="45720" rIns="91440" bIns="45720" numCol="1" anchor="t" anchorCtr="0" compatLnSpc="1"/>
          <a:lstStyle/>
          <a:p>
            <a:endParaRPr lang="en-US"/>
          </a:p>
        </p:txBody>
      </p:sp>
      <p:sp>
        <p:nvSpPr>
          <p:cNvPr id="9" name="Chart Placeholder 2"/>
          <p:cNvSpPr>
            <a:spLocks noGrp="1"/>
          </p:cNvSpPr>
          <p:nvPr>
            <p:ph type="chart" sz="quarter" idx="10" hasCustomPrompt="1"/>
          </p:nvPr>
        </p:nvSpPr>
        <p:spPr bwMode="gray">
          <a:xfrm>
            <a:off x="548639" y="1179575"/>
            <a:ext cx="11073385" cy="5212835"/>
          </a:xfrm>
          <a:prstGeom prst="rect">
            <a:avLst/>
          </a:prstGeom>
        </p:spPr>
        <p:txBody>
          <a:bodyPr lIns="121899" tIns="853291" rIns="121899" bIns="60949" anchor="ctr" anchorCtr="0"/>
          <a:lstStyle>
            <a:lvl1pPr marL="0" indent="0" algn="ctr">
              <a:buFontTx/>
              <a:buNone/>
              <a:defRPr sz="2400" baseline="0">
                <a:solidFill>
                  <a:schemeClr val="bg2"/>
                </a:solidFill>
              </a:defRPr>
            </a:lvl1pPr>
          </a:lstStyle>
          <a:p>
            <a:r>
              <a:rPr lang="en-US" dirty="0"/>
              <a:t>Click icon to create chart</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hart Slide - With Background">
    <p:spTree>
      <p:nvGrpSpPr>
        <p:cNvPr id="1" name=""/>
        <p:cNvGrpSpPr/>
        <p:nvPr/>
      </p:nvGrpSpPr>
      <p:grpSpPr>
        <a:xfrm>
          <a:off x="0" y="0"/>
          <a:ext cx="0" cy="0"/>
          <a:chOff x="0" y="0"/>
          <a:chExt cx="0" cy="0"/>
        </a:xfrm>
      </p:grpSpPr>
      <p:sp>
        <p:nvSpPr>
          <p:cNvPr id="3" name="Chart Placeholder 2"/>
          <p:cNvSpPr>
            <a:spLocks noGrp="1"/>
          </p:cNvSpPr>
          <p:nvPr>
            <p:ph type="chart" sz="quarter" idx="10" hasCustomPrompt="1"/>
          </p:nvPr>
        </p:nvSpPr>
        <p:spPr bwMode="gray">
          <a:xfrm>
            <a:off x="548639" y="1179575"/>
            <a:ext cx="11073385" cy="5212835"/>
          </a:xfrm>
          <a:prstGeom prst="rect">
            <a:avLst/>
          </a:prstGeom>
        </p:spPr>
        <p:txBody>
          <a:bodyPr lIns="121899" tIns="853291" rIns="121899" bIns="60949" anchor="ctr" anchorCtr="0"/>
          <a:lstStyle>
            <a:lvl1pPr marL="0" indent="0" algn="ctr">
              <a:buFontTx/>
              <a:buNone/>
              <a:defRPr sz="2400" baseline="0">
                <a:solidFill>
                  <a:schemeClr val="bg2"/>
                </a:solidFill>
              </a:defRPr>
            </a:lvl1pPr>
          </a:lstStyle>
          <a:p>
            <a:r>
              <a:rPr lang="en-US" dirty="0"/>
              <a:t>Click icon to create chart</a:t>
            </a:r>
          </a:p>
        </p:txBody>
      </p:sp>
      <p:sp>
        <p:nvSpPr>
          <p:cNvPr id="15" name="Footer Placeholder 14"/>
          <p:cNvSpPr>
            <a:spLocks noGrp="1"/>
          </p:cNvSpPr>
          <p:nvPr>
            <p:ph type="ftr" sz="quarter" idx="11"/>
          </p:nvPr>
        </p:nvSpPr>
        <p:spPr/>
        <p:txBody>
          <a:bodyPr/>
          <a:lstStyle/>
          <a:p>
            <a:endParaRPr lang="en-US" sz="1000" dirty="0">
              <a:solidFill>
                <a:srgbClr val="939598"/>
              </a:solidFill>
              <a:cs typeface="Arial" panose="020B0604020202020204" pitchFamily="34" charset="0"/>
            </a:endParaRPr>
          </a:p>
        </p:txBody>
      </p:sp>
      <p:sp>
        <p:nvSpPr>
          <p:cNvPr id="10" name="Title 28"/>
          <p:cNvSpPr>
            <a:spLocks noGrp="1"/>
          </p:cNvSpPr>
          <p:nvPr>
            <p:ph type="title" hasCustomPrompt="1"/>
          </p:nvPr>
        </p:nvSpPr>
        <p:spPr bwMode="gray">
          <a:xfrm>
            <a:off x="548640" y="274320"/>
            <a:ext cx="11073384" cy="521208"/>
          </a:xfrm>
          <a:prstGeom prst="rect">
            <a:avLst/>
          </a:prstGeom>
        </p:spPr>
        <p:txBody>
          <a:bodyPr wrap="square" lIns="0" tIns="0" rIns="0" bIns="0" anchor="ctr" anchorCtr="0"/>
          <a:lstStyle>
            <a:lvl1pPr marL="0" algn="l" defTabSz="1219200" rtl="0" eaLnBrk="1" latinLnBrk="0" hangingPunct="1">
              <a:lnSpc>
                <a:spcPct val="100000"/>
              </a:lnSpc>
              <a:spcBef>
                <a:spcPct val="0"/>
              </a:spcBef>
              <a:buNone/>
              <a:tabLst>
                <a:tab pos="1218565" algn="l"/>
              </a:tabLst>
              <a:defRPr lang="en-US" sz="3600" kern="1200" cap="none" spc="0" baseline="0" dirty="0">
                <a:solidFill>
                  <a:schemeClr val="tx1"/>
                </a:solidFill>
                <a:latin typeface="Arial" panose="020B0604020202020204" pitchFamily="34" charset="0"/>
                <a:ea typeface="+mn-ea"/>
                <a:cs typeface="Arial" panose="020B0604020202020204" pitchFamily="34" charset="0"/>
              </a:defRPr>
            </a:lvl1pPr>
          </a:lstStyle>
          <a:p>
            <a:r>
              <a:rPr lang="en-US" dirty="0"/>
              <a:t>Click To Edit Master Title</a:t>
            </a:r>
          </a:p>
        </p:txBody>
      </p:sp>
      <p:sp>
        <p:nvSpPr>
          <p:cNvPr id="11" name="Freeform 5"/>
          <p:cNvSpPr>
            <a:spLocks noChangeAspect="1" noEditPoints="1"/>
          </p:cNvSpPr>
          <p:nvPr userDrawn="1"/>
        </p:nvSpPr>
        <p:spPr bwMode="black">
          <a:xfrm>
            <a:off x="205354" y="423406"/>
            <a:ext cx="200587" cy="200587"/>
          </a:xfrm>
          <a:custGeom>
            <a:avLst/>
            <a:gdLst>
              <a:gd name="T0" fmla="*/ 684 w 1368"/>
              <a:gd name="T1" fmla="*/ 0 h 1368"/>
              <a:gd name="T2" fmla="*/ 0 w 1368"/>
              <a:gd name="T3" fmla="*/ 684 h 1368"/>
              <a:gd name="T4" fmla="*/ 684 w 1368"/>
              <a:gd name="T5" fmla="*/ 1368 h 1368"/>
              <a:gd name="T6" fmla="*/ 1368 w 1368"/>
              <a:gd name="T7" fmla="*/ 684 h 1368"/>
              <a:gd name="T8" fmla="*/ 684 w 1368"/>
              <a:gd name="T9" fmla="*/ 0 h 1368"/>
              <a:gd name="T10" fmla="*/ 1068 w 1368"/>
              <a:gd name="T11" fmla="*/ 698 h 1368"/>
              <a:gd name="T12" fmla="*/ 973 w 1368"/>
              <a:gd name="T13" fmla="*/ 793 h 1368"/>
              <a:gd name="T14" fmla="*/ 793 w 1368"/>
              <a:gd name="T15" fmla="*/ 793 h 1368"/>
              <a:gd name="T16" fmla="*/ 793 w 1368"/>
              <a:gd name="T17" fmla="*/ 973 h 1368"/>
              <a:gd name="T18" fmla="*/ 698 w 1368"/>
              <a:gd name="T19" fmla="*/ 1068 h 1368"/>
              <a:gd name="T20" fmla="*/ 670 w 1368"/>
              <a:gd name="T21" fmla="*/ 1068 h 1368"/>
              <a:gd name="T22" fmla="*/ 576 w 1368"/>
              <a:gd name="T23" fmla="*/ 973 h 1368"/>
              <a:gd name="T24" fmla="*/ 576 w 1368"/>
              <a:gd name="T25" fmla="*/ 793 h 1368"/>
              <a:gd name="T26" fmla="*/ 396 w 1368"/>
              <a:gd name="T27" fmla="*/ 793 h 1368"/>
              <a:gd name="T28" fmla="*/ 301 w 1368"/>
              <a:gd name="T29" fmla="*/ 698 h 1368"/>
              <a:gd name="T30" fmla="*/ 301 w 1368"/>
              <a:gd name="T31" fmla="*/ 671 h 1368"/>
              <a:gd name="T32" fmla="*/ 396 w 1368"/>
              <a:gd name="T33" fmla="*/ 576 h 1368"/>
              <a:gd name="T34" fmla="*/ 576 w 1368"/>
              <a:gd name="T35" fmla="*/ 576 h 1368"/>
              <a:gd name="T36" fmla="*/ 576 w 1368"/>
              <a:gd name="T37" fmla="*/ 396 h 1368"/>
              <a:gd name="T38" fmla="*/ 670 w 1368"/>
              <a:gd name="T39" fmla="*/ 301 h 1368"/>
              <a:gd name="T40" fmla="*/ 698 w 1368"/>
              <a:gd name="T41" fmla="*/ 301 h 1368"/>
              <a:gd name="T42" fmla="*/ 793 w 1368"/>
              <a:gd name="T43" fmla="*/ 396 h 1368"/>
              <a:gd name="T44" fmla="*/ 793 w 1368"/>
              <a:gd name="T45" fmla="*/ 576 h 1368"/>
              <a:gd name="T46" fmla="*/ 973 w 1368"/>
              <a:gd name="T47" fmla="*/ 576 h 1368"/>
              <a:gd name="T48" fmla="*/ 1068 w 1368"/>
              <a:gd name="T49" fmla="*/ 671 h 1368"/>
              <a:gd name="T50" fmla="*/ 1068 w 1368"/>
              <a:gd name="T51" fmla="*/ 698 h 1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68" h="1368">
                <a:moveTo>
                  <a:pt x="684" y="0"/>
                </a:moveTo>
                <a:cubicBezTo>
                  <a:pt x="307" y="0"/>
                  <a:pt x="0" y="307"/>
                  <a:pt x="0" y="684"/>
                </a:cubicBezTo>
                <a:cubicBezTo>
                  <a:pt x="0" y="1062"/>
                  <a:pt x="307" y="1368"/>
                  <a:pt x="684" y="1368"/>
                </a:cubicBezTo>
                <a:cubicBezTo>
                  <a:pt x="1062" y="1368"/>
                  <a:pt x="1368" y="1062"/>
                  <a:pt x="1368" y="684"/>
                </a:cubicBezTo>
                <a:cubicBezTo>
                  <a:pt x="1368" y="307"/>
                  <a:pt x="1062" y="0"/>
                  <a:pt x="684" y="0"/>
                </a:cubicBezTo>
                <a:close/>
                <a:moveTo>
                  <a:pt x="1068" y="698"/>
                </a:moveTo>
                <a:cubicBezTo>
                  <a:pt x="1068" y="751"/>
                  <a:pt x="1025" y="793"/>
                  <a:pt x="973" y="793"/>
                </a:cubicBezTo>
                <a:cubicBezTo>
                  <a:pt x="793" y="793"/>
                  <a:pt x="793" y="793"/>
                  <a:pt x="793" y="793"/>
                </a:cubicBezTo>
                <a:cubicBezTo>
                  <a:pt x="793" y="973"/>
                  <a:pt x="793" y="973"/>
                  <a:pt x="793" y="973"/>
                </a:cubicBezTo>
                <a:cubicBezTo>
                  <a:pt x="793" y="1025"/>
                  <a:pt x="750" y="1068"/>
                  <a:pt x="698" y="1068"/>
                </a:cubicBezTo>
                <a:cubicBezTo>
                  <a:pt x="670" y="1068"/>
                  <a:pt x="670" y="1068"/>
                  <a:pt x="670" y="1068"/>
                </a:cubicBezTo>
                <a:cubicBezTo>
                  <a:pt x="618" y="1068"/>
                  <a:pt x="576" y="1025"/>
                  <a:pt x="576" y="973"/>
                </a:cubicBezTo>
                <a:cubicBezTo>
                  <a:pt x="576" y="793"/>
                  <a:pt x="576" y="793"/>
                  <a:pt x="576" y="793"/>
                </a:cubicBezTo>
                <a:cubicBezTo>
                  <a:pt x="396" y="793"/>
                  <a:pt x="396" y="793"/>
                  <a:pt x="396" y="793"/>
                </a:cubicBezTo>
                <a:cubicBezTo>
                  <a:pt x="344" y="793"/>
                  <a:pt x="301" y="751"/>
                  <a:pt x="301" y="698"/>
                </a:cubicBezTo>
                <a:cubicBezTo>
                  <a:pt x="301" y="671"/>
                  <a:pt x="301" y="671"/>
                  <a:pt x="301" y="671"/>
                </a:cubicBezTo>
                <a:cubicBezTo>
                  <a:pt x="301" y="618"/>
                  <a:pt x="344" y="576"/>
                  <a:pt x="396" y="576"/>
                </a:cubicBezTo>
                <a:cubicBezTo>
                  <a:pt x="576" y="576"/>
                  <a:pt x="576" y="576"/>
                  <a:pt x="576" y="576"/>
                </a:cubicBezTo>
                <a:cubicBezTo>
                  <a:pt x="576" y="396"/>
                  <a:pt x="576" y="396"/>
                  <a:pt x="576" y="396"/>
                </a:cubicBezTo>
                <a:cubicBezTo>
                  <a:pt x="576" y="344"/>
                  <a:pt x="618" y="301"/>
                  <a:pt x="670" y="301"/>
                </a:cubicBezTo>
                <a:cubicBezTo>
                  <a:pt x="698" y="301"/>
                  <a:pt x="698" y="301"/>
                  <a:pt x="698" y="301"/>
                </a:cubicBezTo>
                <a:cubicBezTo>
                  <a:pt x="750" y="301"/>
                  <a:pt x="793" y="344"/>
                  <a:pt x="793" y="396"/>
                </a:cubicBezTo>
                <a:cubicBezTo>
                  <a:pt x="793" y="576"/>
                  <a:pt x="793" y="576"/>
                  <a:pt x="793" y="576"/>
                </a:cubicBezTo>
                <a:cubicBezTo>
                  <a:pt x="973" y="576"/>
                  <a:pt x="973" y="576"/>
                  <a:pt x="973" y="576"/>
                </a:cubicBezTo>
                <a:cubicBezTo>
                  <a:pt x="1025" y="576"/>
                  <a:pt x="1068" y="618"/>
                  <a:pt x="1068" y="671"/>
                </a:cubicBezTo>
                <a:lnTo>
                  <a:pt x="1068" y="698"/>
                </a:lnTo>
                <a:close/>
              </a:path>
            </a:pathLst>
          </a:custGeom>
          <a:solidFill>
            <a:schemeClr val="accent1"/>
          </a:solidFill>
          <a:ln>
            <a:noFill/>
          </a:ln>
        </p:spPr>
        <p:txBody>
          <a:bodyPr vert="horz" wrap="square" lIns="91440" tIns="45720" rIns="91440" bIns="45720" numCol="1" anchor="t" anchorCtr="0" compatLnSpc="1"/>
          <a:lstStyle/>
          <a:p>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_Picture">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893"/>
            <a:ext cx="12190415" cy="6857107"/>
          </a:xfrm>
          <a:prstGeom prst="rect">
            <a:avLst/>
          </a:prstGeom>
        </p:spPr>
      </p:pic>
      <p:sp>
        <p:nvSpPr>
          <p:cNvPr id="56" name="Title 16"/>
          <p:cNvSpPr>
            <a:spLocks noGrp="1"/>
          </p:cNvSpPr>
          <p:nvPr>
            <p:ph type="title" hasCustomPrompt="1"/>
          </p:nvPr>
        </p:nvSpPr>
        <p:spPr bwMode="gray">
          <a:xfrm>
            <a:off x="548640" y="2048256"/>
            <a:ext cx="8723376" cy="1581912"/>
          </a:xfrm>
          <a:prstGeom prst="rect">
            <a:avLst/>
          </a:prstGeom>
        </p:spPr>
        <p:txBody>
          <a:bodyPr lIns="0" tIns="60949" rIns="121899" bIns="60949" anchor="b" anchorCtr="0"/>
          <a:lstStyle>
            <a:lvl1pPr marL="0" algn="l" defTabSz="1219200" rtl="0" eaLnBrk="1" latinLnBrk="0" hangingPunct="1">
              <a:lnSpc>
                <a:spcPts val="5800"/>
              </a:lnSpc>
              <a:spcBef>
                <a:spcPct val="0"/>
              </a:spcBef>
              <a:buNone/>
              <a:defRPr lang="en-US" sz="6000" b="0" kern="1200" cap="none" spc="0" baseline="0" dirty="0">
                <a:solidFill>
                  <a:schemeClr val="tx1"/>
                </a:solidFill>
                <a:latin typeface="Arial" panose="020B0604020202020204" pitchFamily="34" charset="0"/>
                <a:ea typeface="+mn-ea"/>
                <a:cs typeface="Arial" panose="020B0604020202020204" pitchFamily="34" charset="0"/>
              </a:defRPr>
            </a:lvl1pPr>
          </a:lstStyle>
          <a:p>
            <a:r>
              <a:rPr lang="en-US" dirty="0"/>
              <a:t>Click to edit text, two lines maximum</a:t>
            </a:r>
          </a:p>
        </p:txBody>
      </p:sp>
      <p:sp>
        <p:nvSpPr>
          <p:cNvPr id="62" name="Footer Placeholder 61"/>
          <p:cNvSpPr>
            <a:spLocks noGrp="1"/>
          </p:cNvSpPr>
          <p:nvPr>
            <p:ph type="ftr" sz="quarter" idx="10"/>
          </p:nvPr>
        </p:nvSpPr>
        <p:spPr>
          <a:xfrm>
            <a:off x="548640" y="6473952"/>
            <a:ext cx="3860800" cy="153888"/>
          </a:xfrm>
        </p:spPr>
        <p:txBody>
          <a:bodyPr lIns="0"/>
          <a:lstStyle>
            <a:lvl1pPr>
              <a:defRPr cap="none"/>
            </a:lvl1pPr>
          </a:lstStyle>
          <a:p>
            <a:endParaRPr lang="en-US" sz="1000" dirty="0">
              <a:solidFill>
                <a:srgbClr val="939598"/>
              </a:solidFill>
              <a:cs typeface="Arial" panose="020B0604020202020204" pitchFamily="34" charset="0"/>
            </a:endParaRPr>
          </a:p>
        </p:txBody>
      </p:sp>
      <p:sp>
        <p:nvSpPr>
          <p:cNvPr id="55" name="Subtitle 2"/>
          <p:cNvSpPr>
            <a:spLocks noGrp="1"/>
          </p:cNvSpPr>
          <p:nvPr>
            <p:ph type="subTitle" idx="1" hasCustomPrompt="1"/>
          </p:nvPr>
        </p:nvSpPr>
        <p:spPr bwMode="gray">
          <a:xfrm>
            <a:off x="548640" y="4059936"/>
            <a:ext cx="8714232" cy="457200"/>
          </a:xfrm>
          <a:prstGeom prst="rect">
            <a:avLst/>
          </a:prstGeom>
        </p:spPr>
        <p:txBody>
          <a:bodyPr lIns="0" tIns="0" rIns="0" bIns="0" anchor="b" anchorCtr="0"/>
          <a:lstStyle>
            <a:lvl1pPr marL="0" indent="0" algn="l" defTabSz="1219200" rtl="0" eaLnBrk="1" latinLnBrk="0" hangingPunct="1">
              <a:lnSpc>
                <a:spcPct val="90000"/>
              </a:lnSpc>
              <a:spcBef>
                <a:spcPct val="0"/>
              </a:spcBef>
              <a:buNone/>
              <a:defRPr lang="en-US" sz="2400" b="0" kern="1200" cap="none" spc="0" baseline="0" dirty="0">
                <a:solidFill>
                  <a:schemeClr val="tx1"/>
                </a:solidFill>
                <a:latin typeface="Arial" panose="020B0604020202020204" pitchFamily="34" charset="0"/>
                <a:ea typeface="+mn-ea"/>
                <a:cs typeface="Arial" panose="020B0604020202020204" pitchFamily="34" charset="0"/>
              </a:defRPr>
            </a:lvl1pPr>
            <a:lvl2pPr marL="609600" indent="0" algn="ctr">
              <a:buNone/>
              <a:defRPr>
                <a:solidFill>
                  <a:schemeClr val="tx1">
                    <a:tint val="75000"/>
                  </a:schemeClr>
                </a:solidFill>
              </a:defRPr>
            </a:lvl2pPr>
            <a:lvl3pPr marL="1219200" indent="0" algn="ctr">
              <a:buNone/>
              <a:defRPr>
                <a:solidFill>
                  <a:schemeClr val="tx1">
                    <a:tint val="75000"/>
                  </a:schemeClr>
                </a:solidFill>
              </a:defRPr>
            </a:lvl3pPr>
            <a:lvl4pPr marL="1828165" indent="0" algn="ctr">
              <a:buNone/>
              <a:defRPr>
                <a:solidFill>
                  <a:schemeClr val="tx1">
                    <a:tint val="75000"/>
                  </a:schemeClr>
                </a:solidFill>
              </a:defRPr>
            </a:lvl4pPr>
            <a:lvl5pPr marL="2437765" indent="0" algn="ctr">
              <a:buNone/>
              <a:defRPr>
                <a:solidFill>
                  <a:schemeClr val="tx1">
                    <a:tint val="75000"/>
                  </a:schemeClr>
                </a:solidFill>
              </a:defRPr>
            </a:lvl5pPr>
            <a:lvl6pPr marL="3047365" indent="0" algn="ctr">
              <a:buNone/>
              <a:defRPr>
                <a:solidFill>
                  <a:schemeClr val="tx1">
                    <a:tint val="75000"/>
                  </a:schemeClr>
                </a:solidFill>
              </a:defRPr>
            </a:lvl6pPr>
            <a:lvl7pPr marL="3656965" indent="0" algn="ctr">
              <a:buNone/>
              <a:defRPr>
                <a:solidFill>
                  <a:schemeClr val="tx1">
                    <a:tint val="75000"/>
                  </a:schemeClr>
                </a:solidFill>
              </a:defRPr>
            </a:lvl7pPr>
            <a:lvl8pPr marL="4266565" indent="0" algn="ctr">
              <a:buNone/>
              <a:defRPr>
                <a:solidFill>
                  <a:schemeClr val="tx1">
                    <a:tint val="75000"/>
                  </a:schemeClr>
                </a:solidFill>
              </a:defRPr>
            </a:lvl8pPr>
            <a:lvl9pPr marL="4876165" indent="0" algn="ctr">
              <a:buNone/>
              <a:defRPr>
                <a:solidFill>
                  <a:schemeClr val="tx1">
                    <a:tint val="75000"/>
                  </a:schemeClr>
                </a:solidFill>
              </a:defRPr>
            </a:lvl9pPr>
          </a:lstStyle>
          <a:p>
            <a:r>
              <a:rPr lang="en-US" dirty="0"/>
              <a:t>Click to edit subtitle placeholder</a:t>
            </a:r>
          </a:p>
        </p:txBody>
      </p:sp>
      <p:sp>
        <p:nvSpPr>
          <p:cNvPr id="5" name="Text Placeholder 4"/>
          <p:cNvSpPr>
            <a:spLocks noGrp="1"/>
          </p:cNvSpPr>
          <p:nvPr>
            <p:ph type="body" sz="quarter" idx="11"/>
          </p:nvPr>
        </p:nvSpPr>
        <p:spPr>
          <a:xfrm>
            <a:off x="548640" y="4800600"/>
            <a:ext cx="6409944" cy="512064"/>
          </a:xfrm>
          <a:prstGeom prst="rect">
            <a:avLst/>
          </a:prstGeom>
        </p:spPr>
        <p:txBody>
          <a:bodyPr lIns="0" tIns="0" rIns="0" bIns="0"/>
          <a:lstStyle>
            <a:lvl1pPr marL="0" indent="0">
              <a:buFontTx/>
              <a:buNone/>
              <a:defRPr sz="1600"/>
            </a:lvl1pPr>
          </a:lstStyle>
          <a:p>
            <a:pPr lvl="0"/>
            <a:r>
              <a:rPr lang="zh-CN" altLang="en-US"/>
              <a:t>单击此处编辑母版文本样式</a:t>
            </a:r>
          </a:p>
          <a:p>
            <a:pPr lvl="1"/>
            <a:r>
              <a:rPr lang="zh-CN" altLang="en-US"/>
              <a:t>第二级</a:t>
            </a:r>
          </a:p>
        </p:txBody>
      </p:sp>
      <p:pic>
        <p:nvPicPr>
          <p:cNvPr id="23" name="Picture 2" descr="C:\Users\kathyp\Documents\00_Brand-Resources\Multimode Elements\Multimode Icons\PNG\Multimode-Icon_HANG.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596040"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3" descr="C:\Users\kathyp\Documents\00_Brand-Resources\Multimode Elements\Multimode Icons\PNG\Multimode-Icon_HOLD.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309824"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C:\Users\kathyp\Documents\00_Brand-Resources\Multimode Elements\Multimode Icons\PNG\Multimode-Icon_LAPTOP.png"/>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1667211"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5" descr="C:\Users\kathyp\Documents\00_Brand-Resources\Multimode Elements\Multimode Icons\PNG\Multimode-Icon_STAND.png"/>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2737392"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6" descr="C:\Users\kathyp\Documents\00_Brand-Resources\Multimode Elements\Multimode Icons\PNG\Multimode-Icon_STAND-Tablet.png"/>
          <p:cNvPicPr>
            <a:picLocks noChangeAspect="1" noChangeArrowheads="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3451176"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7" descr="C:\Users\kathyp\Documents\00_Brand-Resources\Multimode Elements\Multimode Icons\PNG\Multimode-Icon_TABLE.png"/>
          <p:cNvPicPr>
            <a:picLocks noChangeAspect="1" noChangeArrowheads="1"/>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3808563"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8" descr="C:\Users\kathyp\Documents\00_Brand-Resources\Multimode Elements\Multimode Icons\PNG\Multimode-Icon_TABLET.png"/>
          <p:cNvPicPr>
            <a:picLocks noChangeAspect="1" noChangeArrowheads="1"/>
          </p:cNvPicPr>
          <p:nvPr userDrawn="1"/>
        </p:nvPicPr>
        <p:blipFill>
          <a:blip r:embed="rId9" cstate="print">
            <a:extLst>
              <a:ext uri="{28A0092B-C50C-407E-A947-70E740481C1C}">
                <a14:useLocalDpi xmlns:a14="http://schemas.microsoft.com/office/drawing/2010/main" val="0"/>
              </a:ext>
            </a:extLst>
          </a:blip>
          <a:srcRect/>
          <a:stretch>
            <a:fillRect/>
          </a:stretch>
        </p:blipFill>
        <p:spPr bwMode="auto">
          <a:xfrm>
            <a:off x="4165950"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9" descr="C:\Users\kathyp\Documents\00_Brand-Resources\Multimode Elements\Multimode Icons\PNG\Multimode-Icon_TENT.png"/>
          <p:cNvPicPr>
            <a:picLocks noChangeAspect="1" noChangeArrowheads="1"/>
          </p:cNvPicPr>
          <p:nvPr userDrawn="1"/>
        </p:nvPicPr>
        <p:blipFill>
          <a:blip r:embed="rId10" cstate="print">
            <a:extLst>
              <a:ext uri="{28A0092B-C50C-407E-A947-70E740481C1C}">
                <a14:useLocalDpi xmlns:a14="http://schemas.microsoft.com/office/drawing/2010/main" val="0"/>
              </a:ext>
            </a:extLst>
          </a:blip>
          <a:srcRect/>
          <a:stretch>
            <a:fillRect/>
          </a:stretch>
        </p:blipFill>
        <p:spPr bwMode="auto">
          <a:xfrm>
            <a:off x="5592528"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10" descr="C:\Users\kathyp\Documents\00_Brand-Resources\Multimode Elements\Multimode Icons\PNG\Multimode-Icon_TILT.png"/>
          <p:cNvPicPr>
            <a:picLocks noChangeAspect="1" noChangeArrowheads="1"/>
          </p:cNvPicPr>
          <p:nvPr userDrawn="1"/>
        </p:nvPicPr>
        <p:blipFill>
          <a:blip r:embed="rId11" cstate="print">
            <a:extLst>
              <a:ext uri="{28A0092B-C50C-407E-A947-70E740481C1C}">
                <a14:useLocalDpi xmlns:a14="http://schemas.microsoft.com/office/drawing/2010/main" val="0"/>
              </a:ext>
            </a:extLst>
          </a:blip>
          <a:srcRect/>
          <a:stretch>
            <a:fillRect/>
          </a:stretch>
        </p:blipFill>
        <p:spPr bwMode="auto">
          <a:xfrm>
            <a:off x="6306312"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11" descr="C:\Users\kathyp\Documents\00_Brand-Resources\Multimode Elements\Multimode Icons\PNG\Multimode-Icon_TV.png"/>
          <p:cNvPicPr>
            <a:picLocks noChangeAspect="1" noChangeArrowheads="1"/>
          </p:cNvPicPr>
          <p:nvPr userDrawn="1"/>
        </p:nvPicPr>
        <p:blipFill>
          <a:blip r:embed="rId12" cstate="print">
            <a:extLst>
              <a:ext uri="{28A0092B-C50C-407E-A947-70E740481C1C}">
                <a14:useLocalDpi xmlns:a14="http://schemas.microsoft.com/office/drawing/2010/main" val="0"/>
              </a:ext>
            </a:extLst>
          </a:blip>
          <a:srcRect/>
          <a:stretch>
            <a:fillRect/>
          </a:stretch>
        </p:blipFill>
        <p:spPr bwMode="auto">
          <a:xfrm>
            <a:off x="6663707" y="5468108"/>
            <a:ext cx="311886" cy="311886"/>
          </a:xfrm>
          <a:prstGeom prst="rect">
            <a:avLst/>
          </a:prstGeom>
          <a:noFill/>
          <a:extLst>
            <a:ext uri="{909E8E84-426E-40DD-AFC4-6F175D3DCCD1}">
              <a14:hiddenFill xmlns:a14="http://schemas.microsoft.com/office/drawing/2010/main">
                <a:solidFill>
                  <a:srgbClr val="FFFFFF"/>
                </a:solidFill>
              </a14:hiddenFill>
            </a:ext>
          </a:extLst>
        </p:spPr>
      </p:pic>
      <p:grpSp>
        <p:nvGrpSpPr>
          <p:cNvPr id="33" name="Group 32"/>
          <p:cNvGrpSpPr/>
          <p:nvPr userDrawn="1"/>
        </p:nvGrpSpPr>
        <p:grpSpPr>
          <a:xfrm>
            <a:off x="2024598" y="5468108"/>
            <a:ext cx="310896" cy="310896"/>
            <a:chOff x="2024598" y="5468108"/>
            <a:chExt cx="310896" cy="310896"/>
          </a:xfrm>
        </p:grpSpPr>
        <p:sp>
          <p:nvSpPr>
            <p:cNvPr id="34" name="Oval 33"/>
            <p:cNvSpPr/>
            <p:nvPr userDrawn="1"/>
          </p:nvSpPr>
          <p:spPr>
            <a:xfrm>
              <a:off x="2024598" y="5468108"/>
              <a:ext cx="310896" cy="31089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35" name="Picture 34"/>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2118814" y="5509256"/>
              <a:ext cx="122464" cy="228600"/>
            </a:xfrm>
            <a:prstGeom prst="rect">
              <a:avLst/>
            </a:prstGeom>
          </p:spPr>
        </p:pic>
      </p:grpSp>
      <p:grpSp>
        <p:nvGrpSpPr>
          <p:cNvPr id="36" name="Group 35"/>
          <p:cNvGrpSpPr/>
          <p:nvPr userDrawn="1"/>
        </p:nvGrpSpPr>
        <p:grpSpPr>
          <a:xfrm>
            <a:off x="3094779" y="5468108"/>
            <a:ext cx="310896" cy="310896"/>
            <a:chOff x="3094779" y="5468108"/>
            <a:chExt cx="310896" cy="310896"/>
          </a:xfrm>
        </p:grpSpPr>
        <p:sp>
          <p:nvSpPr>
            <p:cNvPr id="37" name="Oval 36"/>
            <p:cNvSpPr/>
            <p:nvPr userDrawn="1"/>
          </p:nvSpPr>
          <p:spPr>
            <a:xfrm>
              <a:off x="3094779" y="5468108"/>
              <a:ext cx="310896" cy="31089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38" name="Picture 9" descr="C:\Users\yhwang\Desktop\WW Design\Multimode Icons\twitter-01.png"/>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3094779" y="5468108"/>
              <a:ext cx="310896" cy="310896"/>
            </a:xfrm>
            <a:prstGeom prst="rect">
              <a:avLst/>
            </a:prstGeom>
            <a:noFill/>
          </p:spPr>
        </p:pic>
      </p:grpSp>
      <p:grpSp>
        <p:nvGrpSpPr>
          <p:cNvPr id="39" name="Group 38"/>
          <p:cNvGrpSpPr/>
          <p:nvPr userDrawn="1"/>
        </p:nvGrpSpPr>
        <p:grpSpPr>
          <a:xfrm>
            <a:off x="953427" y="5468108"/>
            <a:ext cx="310896" cy="310896"/>
            <a:chOff x="953427" y="5468108"/>
            <a:chExt cx="310896" cy="310896"/>
          </a:xfrm>
        </p:grpSpPr>
        <p:sp>
          <p:nvSpPr>
            <p:cNvPr id="40" name="Oval 39"/>
            <p:cNvSpPr/>
            <p:nvPr userDrawn="1"/>
          </p:nvSpPr>
          <p:spPr>
            <a:xfrm>
              <a:off x="953427" y="5468108"/>
              <a:ext cx="310896" cy="3108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41" name="Picture 5" descr="C:\Users\yhwang\Desktop\WW Design\Multimode Icons\globe-01.png"/>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980859" y="5495540"/>
              <a:ext cx="256032" cy="256032"/>
            </a:xfrm>
            <a:prstGeom prst="rect">
              <a:avLst/>
            </a:prstGeom>
            <a:noFill/>
          </p:spPr>
        </p:pic>
      </p:grpSp>
      <p:grpSp>
        <p:nvGrpSpPr>
          <p:cNvPr id="42" name="Group 41"/>
          <p:cNvGrpSpPr/>
          <p:nvPr userDrawn="1"/>
        </p:nvGrpSpPr>
        <p:grpSpPr>
          <a:xfrm>
            <a:off x="2355828" y="5442941"/>
            <a:ext cx="365760" cy="365760"/>
            <a:chOff x="2355828" y="5442941"/>
            <a:chExt cx="365760" cy="365760"/>
          </a:xfrm>
        </p:grpSpPr>
        <p:sp>
          <p:nvSpPr>
            <p:cNvPr id="43" name="Oval 42"/>
            <p:cNvSpPr/>
            <p:nvPr userDrawn="1"/>
          </p:nvSpPr>
          <p:spPr>
            <a:xfrm>
              <a:off x="2380995" y="5468108"/>
              <a:ext cx="310896" cy="31089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44" name="Picture 2" descr="C:\Users\yhwang\Desktop\WW Design\Multimode Icons\chain-01.png"/>
            <p:cNvPicPr>
              <a:picLocks noChangeAspect="1" noChangeArrowheads="1"/>
            </p:cNvPicPr>
            <p:nvPr userDrawn="1"/>
          </p:nvPicPr>
          <p:blipFill>
            <a:blip r:embed="rId16" cstate="print">
              <a:extLst>
                <a:ext uri="{28A0092B-C50C-407E-A947-70E740481C1C}">
                  <a14:useLocalDpi xmlns:a14="http://schemas.microsoft.com/office/drawing/2010/main" val="0"/>
                </a:ext>
              </a:extLst>
            </a:blip>
            <a:srcRect/>
            <a:stretch>
              <a:fillRect/>
            </a:stretch>
          </p:blipFill>
          <p:spPr bwMode="auto">
            <a:xfrm>
              <a:off x="2355828" y="5442941"/>
              <a:ext cx="365760" cy="365760"/>
            </a:xfrm>
            <a:prstGeom prst="rect">
              <a:avLst/>
            </a:prstGeom>
            <a:noFill/>
          </p:spPr>
        </p:pic>
      </p:grpSp>
      <p:grpSp>
        <p:nvGrpSpPr>
          <p:cNvPr id="45" name="Group 44"/>
          <p:cNvGrpSpPr/>
          <p:nvPr userDrawn="1"/>
        </p:nvGrpSpPr>
        <p:grpSpPr>
          <a:xfrm>
            <a:off x="5236131" y="5468108"/>
            <a:ext cx="310896" cy="310896"/>
            <a:chOff x="5236131" y="5468108"/>
            <a:chExt cx="310896" cy="310896"/>
          </a:xfrm>
        </p:grpSpPr>
        <p:sp>
          <p:nvSpPr>
            <p:cNvPr id="46" name="Oval 45"/>
            <p:cNvSpPr/>
            <p:nvPr userDrawn="1"/>
          </p:nvSpPr>
          <p:spPr>
            <a:xfrm>
              <a:off x="5236131" y="5468108"/>
              <a:ext cx="310896" cy="31089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47" name="Picture 46" descr="C:\Users\yhwang\Desktop\WW Design\Multimode Icons\facebook-01.png"/>
            <p:cNvPicPr>
              <a:picLocks noChangeAspect="1" noChangeArrowheads="1"/>
            </p:cNvPicPr>
            <p:nvPr userDrawn="1"/>
          </p:nvPicPr>
          <p:blipFill>
            <a:blip r:embed="rId17" cstate="print">
              <a:extLst>
                <a:ext uri="{28A0092B-C50C-407E-A947-70E740481C1C}">
                  <a14:useLocalDpi xmlns:a14="http://schemas.microsoft.com/office/drawing/2010/main" val="0"/>
                </a:ext>
              </a:extLst>
            </a:blip>
            <a:srcRect/>
            <a:stretch>
              <a:fillRect/>
            </a:stretch>
          </p:blipFill>
          <p:spPr bwMode="auto">
            <a:xfrm>
              <a:off x="5236131" y="5468108"/>
              <a:ext cx="310896" cy="310896"/>
            </a:xfrm>
            <a:prstGeom prst="rect">
              <a:avLst/>
            </a:prstGeom>
            <a:noFill/>
          </p:spPr>
        </p:pic>
      </p:grpSp>
      <p:grpSp>
        <p:nvGrpSpPr>
          <p:cNvPr id="48" name="Group 47"/>
          <p:cNvGrpSpPr/>
          <p:nvPr userDrawn="1"/>
        </p:nvGrpSpPr>
        <p:grpSpPr>
          <a:xfrm>
            <a:off x="4523337" y="5468108"/>
            <a:ext cx="310896" cy="310896"/>
            <a:chOff x="4523337" y="5468108"/>
            <a:chExt cx="310896" cy="310896"/>
          </a:xfrm>
        </p:grpSpPr>
        <p:sp>
          <p:nvSpPr>
            <p:cNvPr id="49" name="Oval 48"/>
            <p:cNvSpPr/>
            <p:nvPr userDrawn="1"/>
          </p:nvSpPr>
          <p:spPr>
            <a:xfrm>
              <a:off x="4523337" y="5468108"/>
              <a:ext cx="310896" cy="31089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50" name="Picture 7" descr="C:\Users\yhwang\Desktop\WW Design\Multimode Icons\server-01.png"/>
            <p:cNvPicPr>
              <a:picLocks noChangeAspect="1" noChangeArrowheads="1"/>
            </p:cNvPicPr>
            <p:nvPr userDrawn="1"/>
          </p:nvPicPr>
          <p:blipFill>
            <a:blip r:embed="rId18" cstate="print">
              <a:extLst>
                <a:ext uri="{28A0092B-C50C-407E-A947-70E740481C1C}">
                  <a14:useLocalDpi xmlns:a14="http://schemas.microsoft.com/office/drawing/2010/main" val="0"/>
                </a:ext>
              </a:extLst>
            </a:blip>
            <a:srcRect/>
            <a:stretch>
              <a:fillRect/>
            </a:stretch>
          </p:blipFill>
          <p:spPr bwMode="auto">
            <a:xfrm>
              <a:off x="4523337" y="5468108"/>
              <a:ext cx="310896" cy="310896"/>
            </a:xfrm>
            <a:prstGeom prst="rect">
              <a:avLst/>
            </a:prstGeom>
            <a:noFill/>
          </p:spPr>
        </p:pic>
      </p:grpSp>
      <p:grpSp>
        <p:nvGrpSpPr>
          <p:cNvPr id="52" name="Group 51"/>
          <p:cNvGrpSpPr/>
          <p:nvPr userDrawn="1"/>
        </p:nvGrpSpPr>
        <p:grpSpPr>
          <a:xfrm>
            <a:off x="4879734" y="5468108"/>
            <a:ext cx="310896" cy="310896"/>
            <a:chOff x="4879734" y="5468108"/>
            <a:chExt cx="310896" cy="310896"/>
          </a:xfrm>
        </p:grpSpPr>
        <p:sp>
          <p:nvSpPr>
            <p:cNvPr id="53" name="Oval 52"/>
            <p:cNvSpPr/>
            <p:nvPr userDrawn="1"/>
          </p:nvSpPr>
          <p:spPr>
            <a:xfrm>
              <a:off x="4879734" y="5468108"/>
              <a:ext cx="310896" cy="3108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57" name="Picture 6" descr="C:\Users\yhwang\Desktop\WW Design\Multimode Icons\network-01.png"/>
            <p:cNvPicPr>
              <a:picLocks noChangeAspect="1" noChangeArrowheads="1"/>
            </p:cNvPicPr>
            <p:nvPr userDrawn="1"/>
          </p:nvPicPr>
          <p:blipFill>
            <a:blip r:embed="rId19" cstate="print">
              <a:extLst>
                <a:ext uri="{28A0092B-C50C-407E-A947-70E740481C1C}">
                  <a14:useLocalDpi xmlns:a14="http://schemas.microsoft.com/office/drawing/2010/main" val="0"/>
                </a:ext>
              </a:extLst>
            </a:blip>
            <a:srcRect/>
            <a:stretch>
              <a:fillRect/>
            </a:stretch>
          </p:blipFill>
          <p:spPr bwMode="auto">
            <a:xfrm>
              <a:off x="4879734" y="5468108"/>
              <a:ext cx="310896" cy="310896"/>
            </a:xfrm>
            <a:prstGeom prst="rect">
              <a:avLst/>
            </a:prstGeom>
            <a:noFill/>
          </p:spPr>
        </p:pic>
      </p:grpSp>
      <p:grpSp>
        <p:nvGrpSpPr>
          <p:cNvPr id="58" name="Group 57"/>
          <p:cNvGrpSpPr/>
          <p:nvPr userDrawn="1"/>
        </p:nvGrpSpPr>
        <p:grpSpPr>
          <a:xfrm>
            <a:off x="5949915" y="5468108"/>
            <a:ext cx="310896" cy="310896"/>
            <a:chOff x="5949915" y="5468108"/>
            <a:chExt cx="310896" cy="310896"/>
          </a:xfrm>
        </p:grpSpPr>
        <p:sp>
          <p:nvSpPr>
            <p:cNvPr id="59" name="Oval 58"/>
            <p:cNvSpPr/>
            <p:nvPr userDrawn="1"/>
          </p:nvSpPr>
          <p:spPr>
            <a:xfrm>
              <a:off x="5949915" y="5468108"/>
              <a:ext cx="310896" cy="31089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60" name="Picture 8" descr="C:\Users\yhwang\Desktop\WW Design\Multimode Icons\think_light-01.png"/>
            <p:cNvPicPr>
              <a:picLocks noChangeAspect="1" noChangeArrowheads="1"/>
            </p:cNvPicPr>
            <p:nvPr userDrawn="1"/>
          </p:nvPicPr>
          <p:blipFill>
            <a:blip r:embed="rId20" cstate="print">
              <a:extLst>
                <a:ext uri="{28A0092B-C50C-407E-A947-70E740481C1C}">
                  <a14:useLocalDpi xmlns:a14="http://schemas.microsoft.com/office/drawing/2010/main" val="0"/>
                </a:ext>
              </a:extLst>
            </a:blip>
            <a:srcRect/>
            <a:stretch>
              <a:fillRect/>
            </a:stretch>
          </p:blipFill>
          <p:spPr bwMode="auto">
            <a:xfrm>
              <a:off x="5949915" y="5468108"/>
              <a:ext cx="310896" cy="310896"/>
            </a:xfrm>
            <a:prstGeom prst="rect">
              <a:avLst/>
            </a:prstGeom>
            <a:noFill/>
          </p:spPr>
        </p:pic>
      </p:grpSp>
      <p:sp>
        <p:nvSpPr>
          <p:cNvPr id="66" name="Picture Placeholder 4"/>
          <p:cNvSpPr>
            <a:spLocks noGrp="1"/>
          </p:cNvSpPr>
          <p:nvPr>
            <p:ph type="pic" sz="quarter" idx="12"/>
          </p:nvPr>
        </p:nvSpPr>
        <p:spPr>
          <a:xfrm>
            <a:off x="9815120" y="3464892"/>
            <a:ext cx="1200544" cy="1199183"/>
          </a:xfrm>
          <a:prstGeom prst="rect">
            <a:avLst/>
          </a:prstGeom>
          <a:ln w="38100">
            <a:noFill/>
          </a:ln>
          <a:effectLst/>
        </p:spPr>
        <p:txBody>
          <a:bodyPr/>
          <a:lstStyle>
            <a:lvl1pPr>
              <a:defRPr sz="1000"/>
            </a:lvl1p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800" b="0" i="0" u="none" strike="noStrike" kern="0" cap="none" spc="0" normalizeH="0" baseline="0" noProof="0">
                <a:ln>
                  <a:noFill/>
                </a:ln>
                <a:solidFill>
                  <a:sysClr val="windowText" lastClr="000000"/>
                </a:solidFill>
                <a:effectLst/>
                <a:uLnTx/>
                <a:uFillTx/>
              </a:rPr>
              <a:t>单击图标添加图片</a:t>
            </a:r>
            <a:endParaRPr kumimoji="0" lang="en-US" sz="1800" b="0" i="0" u="none" strike="noStrike" kern="0" cap="none" spc="0" normalizeH="0" baseline="0" noProof="0" dirty="0">
              <a:ln>
                <a:noFill/>
              </a:ln>
              <a:solidFill>
                <a:sysClr val="windowText" lastClr="000000"/>
              </a:solidFill>
              <a:effectLst/>
              <a:uLnTx/>
              <a:uFillTx/>
            </a:endParaRPr>
          </a:p>
        </p:txBody>
      </p:sp>
      <p:sp>
        <p:nvSpPr>
          <p:cNvPr id="67" name="Text Placeholder 17"/>
          <p:cNvSpPr>
            <a:spLocks noGrp="1"/>
          </p:cNvSpPr>
          <p:nvPr>
            <p:ph type="body" sz="quarter" idx="13" hasCustomPrompt="1"/>
          </p:nvPr>
        </p:nvSpPr>
        <p:spPr>
          <a:xfrm>
            <a:off x="9158288" y="4770438"/>
            <a:ext cx="1689100" cy="198437"/>
          </a:xfrm>
          <a:prstGeom prst="rect">
            <a:avLst/>
          </a:prstGeom>
        </p:spPr>
        <p:txBody>
          <a:bodyPr lIns="0" tIns="45720" rIns="45720"/>
          <a:lstStyle>
            <a:lvl1pPr marL="0" indent="0" algn="r">
              <a:buFontTx/>
              <a:buNone/>
              <a:defRPr sz="1100"/>
            </a:lvl1pPr>
            <a:lvl2pPr marL="341630" indent="0" algn="r">
              <a:buFontTx/>
              <a:buNone/>
              <a:defRPr sz="1100"/>
            </a:lvl2pPr>
            <a:lvl3pPr marL="679450" indent="0" algn="r">
              <a:buFontTx/>
              <a:buNone/>
              <a:defRPr sz="1100"/>
            </a:lvl3pPr>
            <a:lvl4pPr marL="966470" indent="0" algn="r">
              <a:buFontTx/>
              <a:buNone/>
              <a:defRPr sz="1100"/>
            </a:lvl4pPr>
            <a:lvl5pPr marL="1146175" indent="0" algn="r">
              <a:buFontTx/>
              <a:buNone/>
              <a:defRPr sz="1100"/>
            </a:lvl5pPr>
          </a:lstStyle>
          <a:p>
            <a:pPr marL="0" marR="0" lvl="0" indent="0" algn="r" defTabSz="914400" eaLnBrk="1" fontAlgn="auto" latinLnBrk="0" hangingPunct="1">
              <a:lnSpc>
                <a:spcPct val="100000"/>
              </a:lnSpc>
              <a:spcBef>
                <a:spcPts val="0"/>
              </a:spcBef>
              <a:spcAft>
                <a:spcPts val="0"/>
              </a:spcAft>
              <a:buClrTx/>
              <a:buSzTx/>
              <a:buFontTx/>
              <a:buNone/>
              <a:defRPr/>
            </a:pPr>
            <a:r>
              <a:rPr kumimoji="0" lang="en-US" sz="1100" b="0" i="0" u="none" strike="noStrike" kern="0" cap="none" spc="0" normalizeH="0" baseline="0" noProof="0" dirty="0">
                <a:ln>
                  <a:noFill/>
                </a:ln>
                <a:solidFill>
                  <a:sysClr val="windowText" lastClr="000000"/>
                </a:solidFill>
                <a:effectLst/>
                <a:uLnTx/>
                <a:uFillTx/>
              </a:rPr>
              <a:t>@</a:t>
            </a:r>
            <a:r>
              <a:rPr kumimoji="0" lang="en-US" sz="1100" b="0" i="0" u="none" strike="noStrike" kern="0" cap="none" spc="0" normalizeH="0" baseline="0" noProof="0" dirty="0" err="1">
                <a:ln>
                  <a:noFill/>
                </a:ln>
                <a:solidFill>
                  <a:sysClr val="windowText" lastClr="000000"/>
                </a:solidFill>
                <a:effectLst/>
                <a:uLnTx/>
                <a:uFillTx/>
              </a:rPr>
              <a:t>twitterhandle</a:t>
            </a:r>
            <a:endParaRPr kumimoji="0" lang="en-US" sz="1100" b="0" i="0" u="none" strike="noStrike" kern="0" cap="none" spc="0" normalizeH="0" baseline="0" noProof="0" dirty="0">
              <a:ln>
                <a:noFill/>
              </a:ln>
              <a:solidFill>
                <a:sysClr val="windowText" lastClr="000000"/>
              </a:solidFill>
              <a:effectLst/>
              <a:uLnTx/>
              <a:uFillTx/>
            </a:endParaRPr>
          </a:p>
        </p:txBody>
      </p:sp>
      <p:grpSp>
        <p:nvGrpSpPr>
          <p:cNvPr id="68" name="Group 67"/>
          <p:cNvGrpSpPr/>
          <p:nvPr userDrawn="1"/>
        </p:nvGrpSpPr>
        <p:grpSpPr>
          <a:xfrm>
            <a:off x="9815120" y="4664439"/>
            <a:ext cx="1200544" cy="305126"/>
            <a:chOff x="9815120" y="4664439"/>
            <a:chExt cx="1200544" cy="305126"/>
          </a:xfrm>
          <a:solidFill>
            <a:srgbClr val="4AC0E0"/>
          </a:solidFill>
        </p:grpSpPr>
        <p:sp>
          <p:nvSpPr>
            <p:cNvPr id="69" name="Rectangle 68"/>
            <p:cNvSpPr/>
            <p:nvPr userDrawn="1"/>
          </p:nvSpPr>
          <p:spPr bwMode="black">
            <a:xfrm>
              <a:off x="9815120" y="4664439"/>
              <a:ext cx="1200544" cy="106726"/>
            </a:xfrm>
            <a:prstGeom prst="rect">
              <a:avLst/>
            </a:prstGeom>
            <a:grp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 lastClr="FFFFFF"/>
                </a:solidFill>
                <a:effectLst/>
                <a:uLnTx/>
                <a:uFillTx/>
                <a:latin typeface="Arial" panose="020B0604020202020204"/>
                <a:ea typeface="+mn-ea"/>
                <a:cs typeface="+mn-cs"/>
              </a:endParaRPr>
            </a:p>
          </p:txBody>
        </p:sp>
        <p:sp>
          <p:nvSpPr>
            <p:cNvPr id="70" name="Rectangle 45"/>
            <p:cNvSpPr/>
            <p:nvPr userDrawn="1"/>
          </p:nvSpPr>
          <p:spPr bwMode="black">
            <a:xfrm>
              <a:off x="10853530" y="4771165"/>
              <a:ext cx="162133" cy="198400"/>
            </a:xfrm>
            <a:custGeom>
              <a:avLst/>
              <a:gdLst>
                <a:gd name="connsiteX0" fmla="*/ 0 w 1200544"/>
                <a:gd name="connsiteY0" fmla="*/ 0 h 106726"/>
                <a:gd name="connsiteX1" fmla="*/ 1200544 w 1200544"/>
                <a:gd name="connsiteY1" fmla="*/ 0 h 106726"/>
                <a:gd name="connsiteX2" fmla="*/ 1200544 w 1200544"/>
                <a:gd name="connsiteY2" fmla="*/ 106726 h 106726"/>
                <a:gd name="connsiteX3" fmla="*/ 0 w 1200544"/>
                <a:gd name="connsiteY3" fmla="*/ 106726 h 106726"/>
                <a:gd name="connsiteX4" fmla="*/ 0 w 1200544"/>
                <a:gd name="connsiteY4" fmla="*/ 0 h 106726"/>
                <a:gd name="connsiteX0-1" fmla="*/ 0 w 1200544"/>
                <a:gd name="connsiteY0-2" fmla="*/ 0 h 106726"/>
                <a:gd name="connsiteX1-3" fmla="*/ 1200544 w 1200544"/>
                <a:gd name="connsiteY1-4" fmla="*/ 0 h 106726"/>
                <a:gd name="connsiteX2-5" fmla="*/ 0 w 1200544"/>
                <a:gd name="connsiteY2-6" fmla="*/ 106726 h 106726"/>
                <a:gd name="connsiteX3-7" fmla="*/ 0 w 1200544"/>
                <a:gd name="connsiteY3-8" fmla="*/ 0 h 106726"/>
              </a:gdLst>
              <a:ahLst/>
              <a:cxnLst>
                <a:cxn ang="0">
                  <a:pos x="connsiteX0-1" y="connsiteY0-2"/>
                </a:cxn>
                <a:cxn ang="0">
                  <a:pos x="connsiteX1-3" y="connsiteY1-4"/>
                </a:cxn>
                <a:cxn ang="0">
                  <a:pos x="connsiteX2-5" y="connsiteY2-6"/>
                </a:cxn>
                <a:cxn ang="0">
                  <a:pos x="connsiteX3-7" y="connsiteY3-8"/>
                </a:cxn>
              </a:cxnLst>
              <a:rect l="l" t="t" r="r" b="b"/>
              <a:pathLst>
                <a:path w="1200544" h="106726">
                  <a:moveTo>
                    <a:pt x="0" y="0"/>
                  </a:moveTo>
                  <a:lnTo>
                    <a:pt x="1200544" y="0"/>
                  </a:lnTo>
                  <a:lnTo>
                    <a:pt x="0" y="106726"/>
                  </a:lnTo>
                  <a:lnTo>
                    <a:pt x="0" y="0"/>
                  </a:lnTo>
                  <a:close/>
                </a:path>
              </a:pathLst>
            </a:custGeom>
            <a:grp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 lastClr="FFFFFF"/>
                </a:solidFill>
                <a:effectLst/>
                <a:uLnTx/>
                <a:uFillTx/>
                <a:latin typeface="Arial" panose="020B0604020202020204"/>
                <a:ea typeface="+mn-ea"/>
                <a:cs typeface="+mn-cs"/>
              </a:endParaRPr>
            </a:p>
          </p:txBody>
        </p:sp>
      </p:grpSp>
      <p:sp>
        <p:nvSpPr>
          <p:cNvPr id="54" name="Rectangle 53"/>
          <p:cNvSpPr/>
          <p:nvPr userDrawn="1"/>
        </p:nvSpPr>
        <p:spPr bwMode="black">
          <a:xfrm>
            <a:off x="548640" y="4557713"/>
            <a:ext cx="1097683" cy="10672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3" name="Straight Connector 62"/>
          <p:cNvCxnSpPr/>
          <p:nvPr userDrawn="1"/>
        </p:nvCxnSpPr>
        <p:spPr>
          <a:xfrm>
            <a:off x="548640" y="4664439"/>
            <a:ext cx="10419093" cy="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hart Slide - With Background &amp; Shelf">
    <p:spTree>
      <p:nvGrpSpPr>
        <p:cNvPr id="1" name=""/>
        <p:cNvGrpSpPr/>
        <p:nvPr/>
      </p:nvGrpSpPr>
      <p:grpSpPr>
        <a:xfrm>
          <a:off x="0" y="0"/>
          <a:ext cx="0" cy="0"/>
          <a:chOff x="0" y="0"/>
          <a:chExt cx="0" cy="0"/>
        </a:xfrm>
      </p:grpSpPr>
      <p:sp>
        <p:nvSpPr>
          <p:cNvPr id="12" name="Rectangle 11"/>
          <p:cNvSpPr/>
          <p:nvPr userDrawn="1"/>
        </p:nvSpPr>
        <p:spPr>
          <a:xfrm>
            <a:off x="0" y="4639112"/>
            <a:ext cx="12188825" cy="2219160"/>
          </a:xfrm>
          <a:prstGeom prst="rect">
            <a:avLst/>
          </a:prstGeom>
          <a:gradFill flip="none" rotWithShape="1">
            <a:gsLst>
              <a:gs pos="0">
                <a:schemeClr val="tx2">
                  <a:alpha val="25000"/>
                </a:schemeClr>
              </a:gs>
              <a:gs pos="50000">
                <a:schemeClr val="bg1">
                  <a:alpha val="50000"/>
                </a:schemeClr>
              </a:gs>
              <a:gs pos="100000">
                <a:schemeClr val="tx2">
                  <a:alpha val="2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hart Placeholder 2"/>
          <p:cNvSpPr>
            <a:spLocks noGrp="1"/>
          </p:cNvSpPr>
          <p:nvPr>
            <p:ph type="chart" sz="quarter" idx="10" hasCustomPrompt="1"/>
          </p:nvPr>
        </p:nvSpPr>
        <p:spPr bwMode="gray">
          <a:xfrm>
            <a:off x="548639" y="1179576"/>
            <a:ext cx="11073385" cy="5209682"/>
          </a:xfrm>
          <a:prstGeom prst="rect">
            <a:avLst/>
          </a:prstGeom>
        </p:spPr>
        <p:txBody>
          <a:bodyPr lIns="121899" tIns="853291" rIns="121899" bIns="60949" anchor="ctr" anchorCtr="0"/>
          <a:lstStyle>
            <a:lvl1pPr marL="0" indent="0" algn="ctr">
              <a:buFontTx/>
              <a:buNone/>
              <a:defRPr sz="2400" baseline="0">
                <a:solidFill>
                  <a:schemeClr val="bg2"/>
                </a:solidFill>
              </a:defRPr>
            </a:lvl1pPr>
          </a:lstStyle>
          <a:p>
            <a:r>
              <a:rPr lang="en-US" dirty="0"/>
              <a:t>Click icon to create chart</a:t>
            </a:r>
          </a:p>
        </p:txBody>
      </p:sp>
      <p:sp>
        <p:nvSpPr>
          <p:cNvPr id="15" name="Footer Placeholder 14"/>
          <p:cNvSpPr>
            <a:spLocks noGrp="1"/>
          </p:cNvSpPr>
          <p:nvPr>
            <p:ph type="ftr" sz="quarter" idx="11"/>
          </p:nvPr>
        </p:nvSpPr>
        <p:spPr/>
        <p:txBody>
          <a:bodyPr/>
          <a:lstStyle/>
          <a:p>
            <a:endParaRPr lang="en-US" sz="1000" dirty="0">
              <a:solidFill>
                <a:srgbClr val="939598"/>
              </a:solidFill>
              <a:cs typeface="Arial" panose="020B0604020202020204" pitchFamily="34" charset="0"/>
            </a:endParaRPr>
          </a:p>
        </p:txBody>
      </p:sp>
      <p:sp>
        <p:nvSpPr>
          <p:cNvPr id="10" name="Title 28"/>
          <p:cNvSpPr>
            <a:spLocks noGrp="1"/>
          </p:cNvSpPr>
          <p:nvPr>
            <p:ph type="title" hasCustomPrompt="1"/>
          </p:nvPr>
        </p:nvSpPr>
        <p:spPr bwMode="gray">
          <a:xfrm>
            <a:off x="548640" y="274320"/>
            <a:ext cx="11073384" cy="521208"/>
          </a:xfrm>
          <a:prstGeom prst="rect">
            <a:avLst/>
          </a:prstGeom>
        </p:spPr>
        <p:txBody>
          <a:bodyPr wrap="square" lIns="0" tIns="0" rIns="0" bIns="0" anchor="ctr" anchorCtr="0"/>
          <a:lstStyle>
            <a:lvl1pPr marL="0" algn="l" defTabSz="1219200" rtl="0" eaLnBrk="1" latinLnBrk="0" hangingPunct="1">
              <a:lnSpc>
                <a:spcPct val="100000"/>
              </a:lnSpc>
              <a:spcBef>
                <a:spcPct val="0"/>
              </a:spcBef>
              <a:buNone/>
              <a:tabLst>
                <a:tab pos="1218565" algn="l"/>
              </a:tabLst>
              <a:defRPr lang="en-US" sz="3600" kern="1200" cap="none" spc="0" baseline="0" dirty="0">
                <a:solidFill>
                  <a:schemeClr val="tx1"/>
                </a:solidFill>
                <a:latin typeface="Arial" panose="020B0604020202020204" pitchFamily="34" charset="0"/>
                <a:ea typeface="+mn-ea"/>
                <a:cs typeface="Arial" panose="020B0604020202020204" pitchFamily="34" charset="0"/>
              </a:defRPr>
            </a:lvl1pPr>
          </a:lstStyle>
          <a:p>
            <a:r>
              <a:rPr lang="en-US" dirty="0"/>
              <a:t>Click To Edit Master Title</a:t>
            </a:r>
          </a:p>
        </p:txBody>
      </p:sp>
      <p:sp>
        <p:nvSpPr>
          <p:cNvPr id="11" name="Freeform 5"/>
          <p:cNvSpPr>
            <a:spLocks noChangeAspect="1" noEditPoints="1"/>
          </p:cNvSpPr>
          <p:nvPr userDrawn="1"/>
        </p:nvSpPr>
        <p:spPr bwMode="black">
          <a:xfrm>
            <a:off x="205354" y="423406"/>
            <a:ext cx="200587" cy="200587"/>
          </a:xfrm>
          <a:custGeom>
            <a:avLst/>
            <a:gdLst>
              <a:gd name="T0" fmla="*/ 684 w 1368"/>
              <a:gd name="T1" fmla="*/ 0 h 1368"/>
              <a:gd name="T2" fmla="*/ 0 w 1368"/>
              <a:gd name="T3" fmla="*/ 684 h 1368"/>
              <a:gd name="T4" fmla="*/ 684 w 1368"/>
              <a:gd name="T5" fmla="*/ 1368 h 1368"/>
              <a:gd name="T6" fmla="*/ 1368 w 1368"/>
              <a:gd name="T7" fmla="*/ 684 h 1368"/>
              <a:gd name="T8" fmla="*/ 684 w 1368"/>
              <a:gd name="T9" fmla="*/ 0 h 1368"/>
              <a:gd name="T10" fmla="*/ 1068 w 1368"/>
              <a:gd name="T11" fmla="*/ 698 h 1368"/>
              <a:gd name="T12" fmla="*/ 973 w 1368"/>
              <a:gd name="T13" fmla="*/ 793 h 1368"/>
              <a:gd name="T14" fmla="*/ 793 w 1368"/>
              <a:gd name="T15" fmla="*/ 793 h 1368"/>
              <a:gd name="T16" fmla="*/ 793 w 1368"/>
              <a:gd name="T17" fmla="*/ 973 h 1368"/>
              <a:gd name="T18" fmla="*/ 698 w 1368"/>
              <a:gd name="T19" fmla="*/ 1068 h 1368"/>
              <a:gd name="T20" fmla="*/ 670 w 1368"/>
              <a:gd name="T21" fmla="*/ 1068 h 1368"/>
              <a:gd name="T22" fmla="*/ 576 w 1368"/>
              <a:gd name="T23" fmla="*/ 973 h 1368"/>
              <a:gd name="T24" fmla="*/ 576 w 1368"/>
              <a:gd name="T25" fmla="*/ 793 h 1368"/>
              <a:gd name="T26" fmla="*/ 396 w 1368"/>
              <a:gd name="T27" fmla="*/ 793 h 1368"/>
              <a:gd name="T28" fmla="*/ 301 w 1368"/>
              <a:gd name="T29" fmla="*/ 698 h 1368"/>
              <a:gd name="T30" fmla="*/ 301 w 1368"/>
              <a:gd name="T31" fmla="*/ 671 h 1368"/>
              <a:gd name="T32" fmla="*/ 396 w 1368"/>
              <a:gd name="T33" fmla="*/ 576 h 1368"/>
              <a:gd name="T34" fmla="*/ 576 w 1368"/>
              <a:gd name="T35" fmla="*/ 576 h 1368"/>
              <a:gd name="T36" fmla="*/ 576 w 1368"/>
              <a:gd name="T37" fmla="*/ 396 h 1368"/>
              <a:gd name="T38" fmla="*/ 670 w 1368"/>
              <a:gd name="T39" fmla="*/ 301 h 1368"/>
              <a:gd name="T40" fmla="*/ 698 w 1368"/>
              <a:gd name="T41" fmla="*/ 301 h 1368"/>
              <a:gd name="T42" fmla="*/ 793 w 1368"/>
              <a:gd name="T43" fmla="*/ 396 h 1368"/>
              <a:gd name="T44" fmla="*/ 793 w 1368"/>
              <a:gd name="T45" fmla="*/ 576 h 1368"/>
              <a:gd name="T46" fmla="*/ 973 w 1368"/>
              <a:gd name="T47" fmla="*/ 576 h 1368"/>
              <a:gd name="T48" fmla="*/ 1068 w 1368"/>
              <a:gd name="T49" fmla="*/ 671 h 1368"/>
              <a:gd name="T50" fmla="*/ 1068 w 1368"/>
              <a:gd name="T51" fmla="*/ 698 h 1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68" h="1368">
                <a:moveTo>
                  <a:pt x="684" y="0"/>
                </a:moveTo>
                <a:cubicBezTo>
                  <a:pt x="307" y="0"/>
                  <a:pt x="0" y="307"/>
                  <a:pt x="0" y="684"/>
                </a:cubicBezTo>
                <a:cubicBezTo>
                  <a:pt x="0" y="1062"/>
                  <a:pt x="307" y="1368"/>
                  <a:pt x="684" y="1368"/>
                </a:cubicBezTo>
                <a:cubicBezTo>
                  <a:pt x="1062" y="1368"/>
                  <a:pt x="1368" y="1062"/>
                  <a:pt x="1368" y="684"/>
                </a:cubicBezTo>
                <a:cubicBezTo>
                  <a:pt x="1368" y="307"/>
                  <a:pt x="1062" y="0"/>
                  <a:pt x="684" y="0"/>
                </a:cubicBezTo>
                <a:close/>
                <a:moveTo>
                  <a:pt x="1068" y="698"/>
                </a:moveTo>
                <a:cubicBezTo>
                  <a:pt x="1068" y="751"/>
                  <a:pt x="1025" y="793"/>
                  <a:pt x="973" y="793"/>
                </a:cubicBezTo>
                <a:cubicBezTo>
                  <a:pt x="793" y="793"/>
                  <a:pt x="793" y="793"/>
                  <a:pt x="793" y="793"/>
                </a:cubicBezTo>
                <a:cubicBezTo>
                  <a:pt x="793" y="973"/>
                  <a:pt x="793" y="973"/>
                  <a:pt x="793" y="973"/>
                </a:cubicBezTo>
                <a:cubicBezTo>
                  <a:pt x="793" y="1025"/>
                  <a:pt x="750" y="1068"/>
                  <a:pt x="698" y="1068"/>
                </a:cubicBezTo>
                <a:cubicBezTo>
                  <a:pt x="670" y="1068"/>
                  <a:pt x="670" y="1068"/>
                  <a:pt x="670" y="1068"/>
                </a:cubicBezTo>
                <a:cubicBezTo>
                  <a:pt x="618" y="1068"/>
                  <a:pt x="576" y="1025"/>
                  <a:pt x="576" y="973"/>
                </a:cubicBezTo>
                <a:cubicBezTo>
                  <a:pt x="576" y="793"/>
                  <a:pt x="576" y="793"/>
                  <a:pt x="576" y="793"/>
                </a:cubicBezTo>
                <a:cubicBezTo>
                  <a:pt x="396" y="793"/>
                  <a:pt x="396" y="793"/>
                  <a:pt x="396" y="793"/>
                </a:cubicBezTo>
                <a:cubicBezTo>
                  <a:pt x="344" y="793"/>
                  <a:pt x="301" y="751"/>
                  <a:pt x="301" y="698"/>
                </a:cubicBezTo>
                <a:cubicBezTo>
                  <a:pt x="301" y="671"/>
                  <a:pt x="301" y="671"/>
                  <a:pt x="301" y="671"/>
                </a:cubicBezTo>
                <a:cubicBezTo>
                  <a:pt x="301" y="618"/>
                  <a:pt x="344" y="576"/>
                  <a:pt x="396" y="576"/>
                </a:cubicBezTo>
                <a:cubicBezTo>
                  <a:pt x="576" y="576"/>
                  <a:pt x="576" y="576"/>
                  <a:pt x="576" y="576"/>
                </a:cubicBezTo>
                <a:cubicBezTo>
                  <a:pt x="576" y="396"/>
                  <a:pt x="576" y="396"/>
                  <a:pt x="576" y="396"/>
                </a:cubicBezTo>
                <a:cubicBezTo>
                  <a:pt x="576" y="344"/>
                  <a:pt x="618" y="301"/>
                  <a:pt x="670" y="301"/>
                </a:cubicBezTo>
                <a:cubicBezTo>
                  <a:pt x="698" y="301"/>
                  <a:pt x="698" y="301"/>
                  <a:pt x="698" y="301"/>
                </a:cubicBezTo>
                <a:cubicBezTo>
                  <a:pt x="750" y="301"/>
                  <a:pt x="793" y="344"/>
                  <a:pt x="793" y="396"/>
                </a:cubicBezTo>
                <a:cubicBezTo>
                  <a:pt x="793" y="576"/>
                  <a:pt x="793" y="576"/>
                  <a:pt x="793" y="576"/>
                </a:cubicBezTo>
                <a:cubicBezTo>
                  <a:pt x="973" y="576"/>
                  <a:pt x="973" y="576"/>
                  <a:pt x="973" y="576"/>
                </a:cubicBezTo>
                <a:cubicBezTo>
                  <a:pt x="1025" y="576"/>
                  <a:pt x="1068" y="618"/>
                  <a:pt x="1068" y="671"/>
                </a:cubicBezTo>
                <a:lnTo>
                  <a:pt x="1068" y="698"/>
                </a:lnTo>
                <a:close/>
              </a:path>
            </a:pathLst>
          </a:custGeom>
          <a:solidFill>
            <a:schemeClr val="accent1"/>
          </a:solidFill>
          <a:ln>
            <a:noFill/>
          </a:ln>
        </p:spPr>
        <p:txBody>
          <a:bodyPr vert="horz" wrap="square" lIns="91440" tIns="45720" rIns="91440" bIns="45720" numCol="1" anchor="t" anchorCtr="0" compatLnSpc="1"/>
          <a:lstStyle/>
          <a:p>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lank Slide - No Background">
    <p:spTree>
      <p:nvGrpSpPr>
        <p:cNvPr id="1" name=""/>
        <p:cNvGrpSpPr/>
        <p:nvPr/>
      </p:nvGrpSpPr>
      <p:grpSpPr>
        <a:xfrm>
          <a:off x="0" y="0"/>
          <a:ext cx="0" cy="0"/>
          <a:chOff x="0" y="0"/>
          <a:chExt cx="0" cy="0"/>
        </a:xfrm>
      </p:grpSpPr>
      <p:sp>
        <p:nvSpPr>
          <p:cNvPr id="6" name="Footer Placeholder 5"/>
          <p:cNvSpPr>
            <a:spLocks noGrp="1"/>
          </p:cNvSpPr>
          <p:nvPr>
            <p:ph type="ftr" sz="quarter" idx="10"/>
          </p:nvPr>
        </p:nvSpPr>
        <p:spPr/>
        <p:txBody>
          <a:bodyPr/>
          <a:lstStyle/>
          <a:p>
            <a:endParaRPr lang="en-US" sz="1000" dirty="0">
              <a:solidFill>
                <a:srgbClr val="939598"/>
              </a:solidFill>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lank Slide - With Background">
    <p:spTree>
      <p:nvGrpSpPr>
        <p:cNvPr id="1" name=""/>
        <p:cNvGrpSpPr/>
        <p:nvPr/>
      </p:nvGrpSpPr>
      <p:grpSpPr>
        <a:xfrm>
          <a:off x="0" y="0"/>
          <a:ext cx="0" cy="0"/>
          <a:chOff x="0" y="0"/>
          <a:chExt cx="0" cy="0"/>
        </a:xfrm>
      </p:grpSpPr>
      <p:sp>
        <p:nvSpPr>
          <p:cNvPr id="8" name="Footer Placeholder 7"/>
          <p:cNvSpPr>
            <a:spLocks noGrp="1"/>
          </p:cNvSpPr>
          <p:nvPr>
            <p:ph type="ftr" sz="quarter" idx="10"/>
          </p:nvPr>
        </p:nvSpPr>
        <p:spPr/>
        <p:txBody>
          <a:bodyPr/>
          <a:lstStyle/>
          <a:p>
            <a:endParaRPr lang="en-US" sz="1000" dirty="0">
              <a:solidFill>
                <a:srgbClr val="939598"/>
              </a:solidFill>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losing Slide">
    <p:spTree>
      <p:nvGrpSpPr>
        <p:cNvPr id="1" name=""/>
        <p:cNvGrpSpPr/>
        <p:nvPr/>
      </p:nvGrpSpPr>
      <p:grpSpPr>
        <a:xfrm>
          <a:off x="0" y="0"/>
          <a:ext cx="0" cy="0"/>
          <a:chOff x="0" y="0"/>
          <a:chExt cx="0" cy="0"/>
        </a:xfrm>
      </p:grpSpPr>
      <p:pic>
        <p:nvPicPr>
          <p:cNvPr id="49" name="Picture 4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893"/>
            <a:ext cx="12190415" cy="6857107"/>
          </a:xfrm>
          <a:prstGeom prst="rect">
            <a:avLst/>
          </a:prstGeom>
        </p:spPr>
      </p:pic>
      <p:grpSp>
        <p:nvGrpSpPr>
          <p:cNvPr id="4" name="Group 3"/>
          <p:cNvGrpSpPr/>
          <p:nvPr userDrawn="1"/>
        </p:nvGrpSpPr>
        <p:grpSpPr bwMode="gray">
          <a:xfrm>
            <a:off x="1828170" y="1519963"/>
            <a:ext cx="8535661" cy="4341742"/>
            <a:chOff x="1828170" y="1258957"/>
            <a:chExt cx="8535661" cy="4341742"/>
          </a:xfrm>
          <a:solidFill>
            <a:schemeClr val="bg1">
              <a:lumMod val="85000"/>
            </a:schemeClr>
          </a:solidFill>
        </p:grpSpPr>
        <p:sp>
          <p:nvSpPr>
            <p:cNvPr id="5" name="Freeform 9"/>
            <p:cNvSpPr/>
            <p:nvPr userDrawn="1"/>
          </p:nvSpPr>
          <p:spPr bwMode="gray">
            <a:xfrm>
              <a:off x="5610226" y="4994274"/>
              <a:ext cx="974725" cy="606425"/>
            </a:xfrm>
            <a:custGeom>
              <a:avLst/>
              <a:gdLst>
                <a:gd name="T0" fmla="*/ 122 w 257"/>
                <a:gd name="T1" fmla="*/ 155 h 159"/>
                <a:gd name="T2" fmla="*/ 4 w 257"/>
                <a:gd name="T3" fmla="*/ 12 h 159"/>
                <a:gd name="T4" fmla="*/ 10 w 257"/>
                <a:gd name="T5" fmla="*/ 0 h 159"/>
                <a:gd name="T6" fmla="*/ 247 w 257"/>
                <a:gd name="T7" fmla="*/ 0 h 159"/>
                <a:gd name="T8" fmla="*/ 253 w 257"/>
                <a:gd name="T9" fmla="*/ 12 h 159"/>
                <a:gd name="T10" fmla="*/ 134 w 257"/>
                <a:gd name="T11" fmla="*/ 155 h 159"/>
                <a:gd name="T12" fmla="*/ 122 w 257"/>
                <a:gd name="T13" fmla="*/ 155 h 159"/>
              </a:gdLst>
              <a:ahLst/>
              <a:cxnLst>
                <a:cxn ang="0">
                  <a:pos x="T0" y="T1"/>
                </a:cxn>
                <a:cxn ang="0">
                  <a:pos x="T2" y="T3"/>
                </a:cxn>
                <a:cxn ang="0">
                  <a:pos x="T4" y="T5"/>
                </a:cxn>
                <a:cxn ang="0">
                  <a:pos x="T6" y="T7"/>
                </a:cxn>
                <a:cxn ang="0">
                  <a:pos x="T8" y="T9"/>
                </a:cxn>
                <a:cxn ang="0">
                  <a:pos x="T10" y="T11"/>
                </a:cxn>
                <a:cxn ang="0">
                  <a:pos x="T12" y="T13"/>
                </a:cxn>
              </a:cxnLst>
              <a:rect l="0" t="0" r="r" b="b"/>
              <a:pathLst>
                <a:path w="257" h="159">
                  <a:moveTo>
                    <a:pt x="122" y="155"/>
                  </a:moveTo>
                  <a:cubicBezTo>
                    <a:pt x="4" y="12"/>
                    <a:pt x="4" y="12"/>
                    <a:pt x="4" y="12"/>
                  </a:cubicBezTo>
                  <a:cubicBezTo>
                    <a:pt x="0" y="7"/>
                    <a:pt x="3" y="0"/>
                    <a:pt x="10" y="0"/>
                  </a:cubicBezTo>
                  <a:cubicBezTo>
                    <a:pt x="247" y="0"/>
                    <a:pt x="247" y="0"/>
                    <a:pt x="247" y="0"/>
                  </a:cubicBezTo>
                  <a:cubicBezTo>
                    <a:pt x="253" y="0"/>
                    <a:pt x="257" y="7"/>
                    <a:pt x="253" y="12"/>
                  </a:cubicBezTo>
                  <a:cubicBezTo>
                    <a:pt x="134" y="155"/>
                    <a:pt x="134" y="155"/>
                    <a:pt x="134" y="155"/>
                  </a:cubicBezTo>
                  <a:cubicBezTo>
                    <a:pt x="131" y="159"/>
                    <a:pt x="125" y="159"/>
                    <a:pt x="122" y="1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8" name="Rounded Rectangle 7"/>
            <p:cNvSpPr/>
            <p:nvPr userDrawn="1"/>
          </p:nvSpPr>
          <p:spPr bwMode="gray">
            <a:xfrm>
              <a:off x="1828170" y="1258957"/>
              <a:ext cx="8535661" cy="3893151"/>
            </a:xfrm>
            <a:prstGeom prst="roundRect">
              <a:avLst>
                <a:gd name="adj" fmla="val 543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p>
          </p:txBody>
        </p:sp>
      </p:grpSp>
      <p:sp>
        <p:nvSpPr>
          <p:cNvPr id="2" name="Rectangle 1"/>
          <p:cNvSpPr/>
          <p:nvPr userDrawn="1"/>
        </p:nvSpPr>
        <p:spPr>
          <a:xfrm>
            <a:off x="0" y="893"/>
            <a:ext cx="12188825" cy="6857107"/>
          </a:xfrm>
          <a:prstGeom prst="rect">
            <a:avLst/>
          </a:prstGeom>
          <a:gradFill flip="none" rotWithShape="1">
            <a:gsLst>
              <a:gs pos="0">
                <a:schemeClr val="tx2">
                  <a:alpha val="25000"/>
                </a:schemeClr>
              </a:gs>
              <a:gs pos="50000">
                <a:schemeClr val="bg1">
                  <a:alpha val="50000"/>
                </a:schemeClr>
              </a:gs>
              <a:gs pos="100000">
                <a:schemeClr val="tx2">
                  <a:alpha val="2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p:nvPr userDrawn="1"/>
        </p:nvGrpSpPr>
        <p:grpSpPr bwMode="gray">
          <a:xfrm>
            <a:off x="5853433" y="1260545"/>
            <a:ext cx="485134" cy="485134"/>
            <a:chOff x="5853433" y="734066"/>
            <a:chExt cx="485134" cy="485134"/>
          </a:xfrm>
        </p:grpSpPr>
        <p:sp>
          <p:nvSpPr>
            <p:cNvPr id="10" name="Oval 9"/>
            <p:cNvSpPr/>
            <p:nvPr userDrawn="1"/>
          </p:nvSpPr>
          <p:spPr bwMode="gray">
            <a:xfrm>
              <a:off x="5886450" y="767634"/>
              <a:ext cx="419098" cy="41909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sp>
          <p:nvSpPr>
            <p:cNvPr id="11" name="Freeform 9"/>
            <p:cNvSpPr>
              <a:spLocks noEditPoints="1"/>
            </p:cNvSpPr>
            <p:nvPr userDrawn="1"/>
          </p:nvSpPr>
          <p:spPr bwMode="gray">
            <a:xfrm>
              <a:off x="5853433" y="734066"/>
              <a:ext cx="485134" cy="485134"/>
            </a:xfrm>
            <a:custGeom>
              <a:avLst/>
              <a:gdLst>
                <a:gd name="T0" fmla="*/ 206 w 412"/>
                <a:gd name="T1" fmla="*/ 0 h 412"/>
                <a:gd name="T2" fmla="*/ 0 w 412"/>
                <a:gd name="T3" fmla="*/ 206 h 412"/>
                <a:gd name="T4" fmla="*/ 206 w 412"/>
                <a:gd name="T5" fmla="*/ 412 h 412"/>
                <a:gd name="T6" fmla="*/ 412 w 412"/>
                <a:gd name="T7" fmla="*/ 206 h 412"/>
                <a:gd name="T8" fmla="*/ 206 w 412"/>
                <a:gd name="T9" fmla="*/ 0 h 412"/>
                <a:gd name="T10" fmla="*/ 206 w 412"/>
                <a:gd name="T11" fmla="*/ 376 h 412"/>
                <a:gd name="T12" fmla="*/ 36 w 412"/>
                <a:gd name="T13" fmla="*/ 206 h 412"/>
                <a:gd name="T14" fmla="*/ 206 w 412"/>
                <a:gd name="T15" fmla="*/ 36 h 412"/>
                <a:gd name="T16" fmla="*/ 376 w 412"/>
                <a:gd name="T17" fmla="*/ 206 h 412"/>
                <a:gd name="T18" fmla="*/ 206 w 412"/>
                <a:gd name="T19" fmla="*/ 376 h 412"/>
                <a:gd name="T20" fmla="*/ 189 w 412"/>
                <a:gd name="T21" fmla="*/ 262 h 412"/>
                <a:gd name="T22" fmla="*/ 125 w 412"/>
                <a:gd name="T23" fmla="*/ 262 h 412"/>
                <a:gd name="T24" fmla="*/ 125 w 412"/>
                <a:gd name="T25" fmla="*/ 216 h 412"/>
                <a:gd name="T26" fmla="*/ 130 w 412"/>
                <a:gd name="T27" fmla="*/ 172 h 412"/>
                <a:gd name="T28" fmla="*/ 148 w 412"/>
                <a:gd name="T29" fmla="*/ 143 h 412"/>
                <a:gd name="T30" fmla="*/ 182 w 412"/>
                <a:gd name="T31" fmla="*/ 123 h 412"/>
                <a:gd name="T32" fmla="*/ 194 w 412"/>
                <a:gd name="T33" fmla="*/ 150 h 412"/>
                <a:gd name="T34" fmla="*/ 167 w 412"/>
                <a:gd name="T35" fmla="*/ 167 h 412"/>
                <a:gd name="T36" fmla="*/ 158 w 412"/>
                <a:gd name="T37" fmla="*/ 198 h 412"/>
                <a:gd name="T38" fmla="*/ 189 w 412"/>
                <a:gd name="T39" fmla="*/ 198 h 412"/>
                <a:gd name="T40" fmla="*/ 189 w 412"/>
                <a:gd name="T41" fmla="*/ 262 h 412"/>
                <a:gd name="T42" fmla="*/ 278 w 412"/>
                <a:gd name="T43" fmla="*/ 262 h 412"/>
                <a:gd name="T44" fmla="*/ 214 w 412"/>
                <a:gd name="T45" fmla="*/ 262 h 412"/>
                <a:gd name="T46" fmla="*/ 214 w 412"/>
                <a:gd name="T47" fmla="*/ 216 h 412"/>
                <a:gd name="T48" fmla="*/ 219 w 412"/>
                <a:gd name="T49" fmla="*/ 172 h 412"/>
                <a:gd name="T50" fmla="*/ 237 w 412"/>
                <a:gd name="T51" fmla="*/ 143 h 412"/>
                <a:gd name="T52" fmla="*/ 270 w 412"/>
                <a:gd name="T53" fmla="*/ 123 h 412"/>
                <a:gd name="T54" fmla="*/ 283 w 412"/>
                <a:gd name="T55" fmla="*/ 150 h 412"/>
                <a:gd name="T56" fmla="*/ 255 w 412"/>
                <a:gd name="T57" fmla="*/ 167 h 412"/>
                <a:gd name="T58" fmla="*/ 247 w 412"/>
                <a:gd name="T59" fmla="*/ 198 h 412"/>
                <a:gd name="T60" fmla="*/ 278 w 412"/>
                <a:gd name="T61" fmla="*/ 198 h 412"/>
                <a:gd name="T62" fmla="*/ 278 w 412"/>
                <a:gd name="T63" fmla="*/ 26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12" h="412">
                  <a:moveTo>
                    <a:pt x="206" y="0"/>
                  </a:moveTo>
                  <a:cubicBezTo>
                    <a:pt x="92" y="0"/>
                    <a:pt x="0" y="93"/>
                    <a:pt x="0" y="206"/>
                  </a:cubicBezTo>
                  <a:cubicBezTo>
                    <a:pt x="0" y="320"/>
                    <a:pt x="92" y="412"/>
                    <a:pt x="206" y="412"/>
                  </a:cubicBezTo>
                  <a:cubicBezTo>
                    <a:pt x="320" y="412"/>
                    <a:pt x="412" y="320"/>
                    <a:pt x="412" y="206"/>
                  </a:cubicBezTo>
                  <a:cubicBezTo>
                    <a:pt x="412" y="93"/>
                    <a:pt x="320" y="0"/>
                    <a:pt x="206" y="0"/>
                  </a:cubicBezTo>
                  <a:close/>
                  <a:moveTo>
                    <a:pt x="206" y="376"/>
                  </a:moveTo>
                  <a:cubicBezTo>
                    <a:pt x="112" y="376"/>
                    <a:pt x="36" y="300"/>
                    <a:pt x="36" y="206"/>
                  </a:cubicBezTo>
                  <a:cubicBezTo>
                    <a:pt x="36" y="112"/>
                    <a:pt x="112" y="36"/>
                    <a:pt x="206" y="36"/>
                  </a:cubicBezTo>
                  <a:cubicBezTo>
                    <a:pt x="300" y="36"/>
                    <a:pt x="376" y="112"/>
                    <a:pt x="376" y="206"/>
                  </a:cubicBezTo>
                  <a:cubicBezTo>
                    <a:pt x="376" y="300"/>
                    <a:pt x="300" y="376"/>
                    <a:pt x="206" y="376"/>
                  </a:cubicBezTo>
                  <a:close/>
                  <a:moveTo>
                    <a:pt x="189" y="262"/>
                  </a:moveTo>
                  <a:cubicBezTo>
                    <a:pt x="125" y="262"/>
                    <a:pt x="125" y="262"/>
                    <a:pt x="125" y="262"/>
                  </a:cubicBezTo>
                  <a:cubicBezTo>
                    <a:pt x="125" y="216"/>
                    <a:pt x="125" y="216"/>
                    <a:pt x="125" y="216"/>
                  </a:cubicBezTo>
                  <a:cubicBezTo>
                    <a:pt x="125" y="197"/>
                    <a:pt x="127" y="183"/>
                    <a:pt x="130" y="172"/>
                  </a:cubicBezTo>
                  <a:cubicBezTo>
                    <a:pt x="133" y="161"/>
                    <a:pt x="139" y="152"/>
                    <a:pt x="148" y="143"/>
                  </a:cubicBezTo>
                  <a:cubicBezTo>
                    <a:pt x="157" y="135"/>
                    <a:pt x="168" y="128"/>
                    <a:pt x="182" y="123"/>
                  </a:cubicBezTo>
                  <a:cubicBezTo>
                    <a:pt x="194" y="150"/>
                    <a:pt x="194" y="150"/>
                    <a:pt x="194" y="150"/>
                  </a:cubicBezTo>
                  <a:cubicBezTo>
                    <a:pt x="182" y="154"/>
                    <a:pt x="172" y="160"/>
                    <a:pt x="167" y="167"/>
                  </a:cubicBezTo>
                  <a:cubicBezTo>
                    <a:pt x="161" y="175"/>
                    <a:pt x="158" y="185"/>
                    <a:pt x="158" y="198"/>
                  </a:cubicBezTo>
                  <a:cubicBezTo>
                    <a:pt x="189" y="198"/>
                    <a:pt x="189" y="198"/>
                    <a:pt x="189" y="198"/>
                  </a:cubicBezTo>
                  <a:lnTo>
                    <a:pt x="189" y="262"/>
                  </a:lnTo>
                  <a:close/>
                  <a:moveTo>
                    <a:pt x="278" y="262"/>
                  </a:moveTo>
                  <a:cubicBezTo>
                    <a:pt x="214" y="262"/>
                    <a:pt x="214" y="262"/>
                    <a:pt x="214" y="262"/>
                  </a:cubicBezTo>
                  <a:cubicBezTo>
                    <a:pt x="214" y="216"/>
                    <a:pt x="214" y="216"/>
                    <a:pt x="214" y="216"/>
                  </a:cubicBezTo>
                  <a:cubicBezTo>
                    <a:pt x="214" y="197"/>
                    <a:pt x="215" y="182"/>
                    <a:pt x="219" y="172"/>
                  </a:cubicBezTo>
                  <a:cubicBezTo>
                    <a:pt x="222" y="161"/>
                    <a:pt x="228" y="152"/>
                    <a:pt x="237" y="143"/>
                  </a:cubicBezTo>
                  <a:cubicBezTo>
                    <a:pt x="246" y="135"/>
                    <a:pt x="257" y="128"/>
                    <a:pt x="270" y="123"/>
                  </a:cubicBezTo>
                  <a:cubicBezTo>
                    <a:pt x="283" y="150"/>
                    <a:pt x="283" y="150"/>
                    <a:pt x="283" y="150"/>
                  </a:cubicBezTo>
                  <a:cubicBezTo>
                    <a:pt x="270" y="154"/>
                    <a:pt x="261" y="160"/>
                    <a:pt x="255" y="167"/>
                  </a:cubicBezTo>
                  <a:cubicBezTo>
                    <a:pt x="250" y="175"/>
                    <a:pt x="247" y="185"/>
                    <a:pt x="247" y="198"/>
                  </a:cubicBezTo>
                  <a:cubicBezTo>
                    <a:pt x="278" y="198"/>
                    <a:pt x="278" y="198"/>
                    <a:pt x="278" y="198"/>
                  </a:cubicBezTo>
                  <a:lnTo>
                    <a:pt x="278" y="262"/>
                  </a:lnTo>
                  <a:close/>
                </a:path>
              </a:pathLst>
            </a:custGeom>
            <a:solidFill>
              <a:schemeClr val="bg1"/>
            </a:solidFill>
            <a:ln>
              <a:noFill/>
            </a:ln>
          </p:spPr>
          <p:txBody>
            <a:bodyPr vert="horz" wrap="square" lIns="91440" tIns="45720" rIns="91440" bIns="45720" numCol="1" anchor="t" anchorCtr="0" compatLnSpc="1"/>
            <a:lstStyle/>
            <a:p>
              <a:endParaRPr lang="en-US"/>
            </a:p>
          </p:txBody>
        </p:sp>
      </p:grpSp>
      <p:cxnSp>
        <p:nvCxnSpPr>
          <p:cNvPr id="12" name="Straight Connector 11"/>
          <p:cNvCxnSpPr/>
          <p:nvPr userDrawn="1"/>
        </p:nvCxnSpPr>
        <p:spPr>
          <a:xfrm>
            <a:off x="2795848" y="4437853"/>
            <a:ext cx="6600305" cy="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grpSp>
        <p:nvGrpSpPr>
          <p:cNvPr id="13" name="Group 12"/>
          <p:cNvGrpSpPr/>
          <p:nvPr userDrawn="1"/>
        </p:nvGrpSpPr>
        <p:grpSpPr>
          <a:xfrm>
            <a:off x="3619912" y="4738254"/>
            <a:ext cx="4952177" cy="283924"/>
            <a:chOff x="587076" y="4891945"/>
            <a:chExt cx="6379553" cy="365760"/>
          </a:xfrm>
        </p:grpSpPr>
        <p:pic>
          <p:nvPicPr>
            <p:cNvPr id="14" name="Picture 2" descr="C:\Users\kathyp\Documents\00_Brand-Resources\Multimode Elements\Multimode Icons\PNG\Multimode-Icon_HANG.png"/>
            <p:cNvPicPr>
              <a:picLocks noChangeAspect="1" noChangeArrowheads="1"/>
            </p:cNvPicPr>
            <p:nvPr userDrawn="1"/>
          </p:nvPicPr>
          <p:blipFill>
            <a:blip r:embed="rId3" cstate="screen"/>
            <a:srcRect/>
            <a:stretch>
              <a:fillRect/>
            </a:stretch>
          </p:blipFill>
          <p:spPr bwMode="auto">
            <a:xfrm>
              <a:off x="587076" y="4917112"/>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3" descr="C:\Users\kathyp\Documents\00_Brand-Resources\Multimode Elements\Multimode Icons\PNG\Multimode-Icon_HOLD.png"/>
            <p:cNvPicPr>
              <a:picLocks noChangeAspect="1" noChangeArrowheads="1"/>
            </p:cNvPicPr>
            <p:nvPr userDrawn="1"/>
          </p:nvPicPr>
          <p:blipFill>
            <a:blip r:embed="rId4" cstate="screen"/>
            <a:srcRect/>
            <a:stretch>
              <a:fillRect/>
            </a:stretch>
          </p:blipFill>
          <p:spPr bwMode="auto">
            <a:xfrm>
              <a:off x="1300860" y="4917112"/>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4" descr="C:\Users\kathyp\Documents\00_Brand-Resources\Multimode Elements\Multimode Icons\PNG\Multimode-Icon_LAPTOP.png"/>
            <p:cNvPicPr>
              <a:picLocks noChangeAspect="1" noChangeArrowheads="1"/>
            </p:cNvPicPr>
            <p:nvPr userDrawn="1"/>
          </p:nvPicPr>
          <p:blipFill>
            <a:blip r:embed="rId5" cstate="screen"/>
            <a:srcRect/>
            <a:stretch>
              <a:fillRect/>
            </a:stretch>
          </p:blipFill>
          <p:spPr bwMode="auto">
            <a:xfrm>
              <a:off x="1658247" y="4917112"/>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5" descr="C:\Users\kathyp\Documents\00_Brand-Resources\Multimode Elements\Multimode Icons\PNG\Multimode-Icon_STAND.png"/>
            <p:cNvPicPr>
              <a:picLocks noChangeAspect="1" noChangeArrowheads="1"/>
            </p:cNvPicPr>
            <p:nvPr userDrawn="1"/>
          </p:nvPicPr>
          <p:blipFill>
            <a:blip r:embed="rId6" cstate="screen"/>
            <a:srcRect/>
            <a:stretch>
              <a:fillRect/>
            </a:stretch>
          </p:blipFill>
          <p:spPr bwMode="auto">
            <a:xfrm>
              <a:off x="2728428" y="4917112"/>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6" descr="C:\Users\kathyp\Documents\00_Brand-Resources\Multimode Elements\Multimode Icons\PNG\Multimode-Icon_STAND-Tablet.png"/>
            <p:cNvPicPr>
              <a:picLocks noChangeAspect="1" noChangeArrowheads="1"/>
            </p:cNvPicPr>
            <p:nvPr userDrawn="1"/>
          </p:nvPicPr>
          <p:blipFill>
            <a:blip r:embed="rId7" cstate="screen"/>
            <a:srcRect/>
            <a:stretch>
              <a:fillRect/>
            </a:stretch>
          </p:blipFill>
          <p:spPr bwMode="auto">
            <a:xfrm>
              <a:off x="3442212" y="4917112"/>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7" descr="C:\Users\kathyp\Documents\00_Brand-Resources\Multimode Elements\Multimode Icons\PNG\Multimode-Icon_TABLE.png"/>
            <p:cNvPicPr>
              <a:picLocks noChangeAspect="1" noChangeArrowheads="1"/>
            </p:cNvPicPr>
            <p:nvPr userDrawn="1"/>
          </p:nvPicPr>
          <p:blipFill>
            <a:blip r:embed="rId8" cstate="screen"/>
            <a:srcRect/>
            <a:stretch>
              <a:fillRect/>
            </a:stretch>
          </p:blipFill>
          <p:spPr bwMode="auto">
            <a:xfrm>
              <a:off x="3799599" y="4917112"/>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8" descr="C:\Users\kathyp\Documents\00_Brand-Resources\Multimode Elements\Multimode Icons\PNG\Multimode-Icon_TABLET.png"/>
            <p:cNvPicPr>
              <a:picLocks noChangeAspect="1" noChangeArrowheads="1"/>
            </p:cNvPicPr>
            <p:nvPr userDrawn="1"/>
          </p:nvPicPr>
          <p:blipFill>
            <a:blip r:embed="rId9" cstate="screen"/>
            <a:srcRect/>
            <a:stretch>
              <a:fillRect/>
            </a:stretch>
          </p:blipFill>
          <p:spPr bwMode="auto">
            <a:xfrm>
              <a:off x="4156986" y="4917112"/>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9" descr="C:\Users\kathyp\Documents\00_Brand-Resources\Multimode Elements\Multimode Icons\PNG\Multimode-Icon_TENT.png"/>
            <p:cNvPicPr>
              <a:picLocks noChangeAspect="1" noChangeArrowheads="1"/>
            </p:cNvPicPr>
            <p:nvPr userDrawn="1"/>
          </p:nvPicPr>
          <p:blipFill>
            <a:blip r:embed="rId10" cstate="screen"/>
            <a:srcRect/>
            <a:stretch>
              <a:fillRect/>
            </a:stretch>
          </p:blipFill>
          <p:spPr bwMode="auto">
            <a:xfrm>
              <a:off x="5583564" y="4917112"/>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10" descr="C:\Users\kathyp\Documents\00_Brand-Resources\Multimode Elements\Multimode Icons\PNG\Multimode-Icon_TILT.png"/>
            <p:cNvPicPr>
              <a:picLocks noChangeAspect="1" noChangeArrowheads="1"/>
            </p:cNvPicPr>
            <p:nvPr userDrawn="1"/>
          </p:nvPicPr>
          <p:blipFill>
            <a:blip r:embed="rId11" cstate="screen"/>
            <a:srcRect/>
            <a:stretch>
              <a:fillRect/>
            </a:stretch>
          </p:blipFill>
          <p:spPr bwMode="auto">
            <a:xfrm>
              <a:off x="6297348" y="4917112"/>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11" descr="C:\Users\kathyp\Documents\00_Brand-Resources\Multimode Elements\Multimode Icons\PNG\Multimode-Icon_TV.png"/>
            <p:cNvPicPr>
              <a:picLocks noChangeAspect="1" noChangeArrowheads="1"/>
            </p:cNvPicPr>
            <p:nvPr userDrawn="1"/>
          </p:nvPicPr>
          <p:blipFill>
            <a:blip r:embed="rId12" cstate="screen"/>
            <a:srcRect/>
            <a:stretch>
              <a:fillRect/>
            </a:stretch>
          </p:blipFill>
          <p:spPr bwMode="auto">
            <a:xfrm>
              <a:off x="6654743" y="4917112"/>
              <a:ext cx="311886" cy="311886"/>
            </a:xfrm>
            <a:prstGeom prst="rect">
              <a:avLst/>
            </a:prstGeom>
            <a:noFill/>
            <a:extLst>
              <a:ext uri="{909E8E84-426E-40DD-AFC4-6F175D3DCCD1}">
                <a14:hiddenFill xmlns:a14="http://schemas.microsoft.com/office/drawing/2010/main">
                  <a:solidFill>
                    <a:srgbClr val="FFFFFF"/>
                  </a:solidFill>
                </a14:hiddenFill>
              </a:ext>
            </a:extLst>
          </p:spPr>
        </p:pic>
        <p:grpSp>
          <p:nvGrpSpPr>
            <p:cNvPr id="24" name="Group 175"/>
            <p:cNvGrpSpPr/>
            <p:nvPr userDrawn="1"/>
          </p:nvGrpSpPr>
          <p:grpSpPr>
            <a:xfrm>
              <a:off x="2015634" y="4917112"/>
              <a:ext cx="310896" cy="310896"/>
              <a:chOff x="2024598" y="5468108"/>
              <a:chExt cx="310896" cy="310896"/>
            </a:xfrm>
          </p:grpSpPr>
          <p:sp>
            <p:nvSpPr>
              <p:cNvPr id="46" name="Oval 45"/>
              <p:cNvSpPr/>
              <p:nvPr userDrawn="1"/>
            </p:nvSpPr>
            <p:spPr>
              <a:xfrm>
                <a:off x="2024598" y="5468108"/>
                <a:ext cx="310896" cy="31089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47" name="Picture 46"/>
              <p:cNvPicPr>
                <a:picLocks noChangeAspect="1"/>
              </p:cNvPicPr>
              <p:nvPr userDrawn="1"/>
            </p:nvPicPr>
            <p:blipFill>
              <a:blip r:embed="rId13" cstate="screen"/>
              <a:stretch>
                <a:fillRect/>
              </a:stretch>
            </p:blipFill>
            <p:spPr>
              <a:xfrm>
                <a:off x="2118814" y="5509256"/>
                <a:ext cx="122464" cy="228600"/>
              </a:xfrm>
              <a:prstGeom prst="rect">
                <a:avLst/>
              </a:prstGeom>
            </p:spPr>
          </p:pic>
        </p:grpSp>
        <p:grpSp>
          <p:nvGrpSpPr>
            <p:cNvPr id="25" name="Group 178"/>
            <p:cNvGrpSpPr/>
            <p:nvPr userDrawn="1"/>
          </p:nvGrpSpPr>
          <p:grpSpPr>
            <a:xfrm>
              <a:off x="3085815" y="4917112"/>
              <a:ext cx="310896" cy="310896"/>
              <a:chOff x="3094779" y="5468108"/>
              <a:chExt cx="310896" cy="310896"/>
            </a:xfrm>
          </p:grpSpPr>
          <p:sp>
            <p:nvSpPr>
              <p:cNvPr id="44" name="Oval 43"/>
              <p:cNvSpPr/>
              <p:nvPr userDrawn="1"/>
            </p:nvSpPr>
            <p:spPr>
              <a:xfrm>
                <a:off x="3094779" y="5468108"/>
                <a:ext cx="310896" cy="31089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45" name="Picture 9" descr="C:\Users\yhwang\Desktop\WW Design\Multimode Icons\twitter-01.png"/>
              <p:cNvPicPr>
                <a:picLocks noChangeAspect="1" noChangeArrowheads="1"/>
              </p:cNvPicPr>
              <p:nvPr userDrawn="1"/>
            </p:nvPicPr>
            <p:blipFill>
              <a:blip r:embed="rId14" cstate="screen"/>
              <a:srcRect/>
              <a:stretch>
                <a:fillRect/>
              </a:stretch>
            </p:blipFill>
            <p:spPr bwMode="auto">
              <a:xfrm>
                <a:off x="3094779" y="5468108"/>
                <a:ext cx="310896" cy="310896"/>
              </a:xfrm>
              <a:prstGeom prst="rect">
                <a:avLst/>
              </a:prstGeom>
              <a:noFill/>
            </p:spPr>
          </p:pic>
        </p:grpSp>
        <p:grpSp>
          <p:nvGrpSpPr>
            <p:cNvPr id="26" name="Group 181"/>
            <p:cNvGrpSpPr/>
            <p:nvPr userDrawn="1"/>
          </p:nvGrpSpPr>
          <p:grpSpPr>
            <a:xfrm>
              <a:off x="944463" y="4917112"/>
              <a:ext cx="310896" cy="310896"/>
              <a:chOff x="953427" y="5468108"/>
              <a:chExt cx="310896" cy="310896"/>
            </a:xfrm>
          </p:grpSpPr>
          <p:sp>
            <p:nvSpPr>
              <p:cNvPr id="42" name="Oval 41"/>
              <p:cNvSpPr/>
              <p:nvPr userDrawn="1"/>
            </p:nvSpPr>
            <p:spPr>
              <a:xfrm>
                <a:off x="953427" y="5468108"/>
                <a:ext cx="310896" cy="3108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43" name="Picture 5" descr="C:\Users\yhwang\Desktop\WW Design\Multimode Icons\globe-01.png"/>
              <p:cNvPicPr>
                <a:picLocks noChangeAspect="1" noChangeArrowheads="1"/>
              </p:cNvPicPr>
              <p:nvPr userDrawn="1"/>
            </p:nvPicPr>
            <p:blipFill>
              <a:blip r:embed="rId15" cstate="screen"/>
              <a:srcRect/>
              <a:stretch>
                <a:fillRect/>
              </a:stretch>
            </p:blipFill>
            <p:spPr bwMode="auto">
              <a:xfrm>
                <a:off x="980859" y="5495540"/>
                <a:ext cx="256032" cy="256032"/>
              </a:xfrm>
              <a:prstGeom prst="rect">
                <a:avLst/>
              </a:prstGeom>
              <a:noFill/>
            </p:spPr>
          </p:pic>
        </p:grpSp>
        <p:grpSp>
          <p:nvGrpSpPr>
            <p:cNvPr id="27" name="Group 255"/>
            <p:cNvGrpSpPr/>
            <p:nvPr userDrawn="1"/>
          </p:nvGrpSpPr>
          <p:grpSpPr>
            <a:xfrm>
              <a:off x="2346864" y="4891945"/>
              <a:ext cx="365760" cy="365760"/>
              <a:chOff x="2355828" y="5442941"/>
              <a:chExt cx="365760" cy="365760"/>
            </a:xfrm>
          </p:grpSpPr>
          <p:sp>
            <p:nvSpPr>
              <p:cNvPr id="40" name="Oval 39"/>
              <p:cNvSpPr/>
              <p:nvPr userDrawn="1"/>
            </p:nvSpPr>
            <p:spPr>
              <a:xfrm>
                <a:off x="2380995" y="5468108"/>
                <a:ext cx="310896" cy="31089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41" name="Picture 2" descr="C:\Users\yhwang\Desktop\WW Design\Multimode Icons\chain-01.png"/>
              <p:cNvPicPr>
                <a:picLocks noChangeAspect="1" noChangeArrowheads="1"/>
              </p:cNvPicPr>
              <p:nvPr userDrawn="1"/>
            </p:nvPicPr>
            <p:blipFill>
              <a:blip r:embed="rId16" cstate="screen"/>
              <a:srcRect/>
              <a:stretch>
                <a:fillRect/>
              </a:stretch>
            </p:blipFill>
            <p:spPr bwMode="auto">
              <a:xfrm>
                <a:off x="2355828" y="5442941"/>
                <a:ext cx="365760" cy="365760"/>
              </a:xfrm>
              <a:prstGeom prst="rect">
                <a:avLst/>
              </a:prstGeom>
              <a:noFill/>
            </p:spPr>
          </p:pic>
        </p:grpSp>
        <p:grpSp>
          <p:nvGrpSpPr>
            <p:cNvPr id="28" name="Group 258"/>
            <p:cNvGrpSpPr/>
            <p:nvPr userDrawn="1"/>
          </p:nvGrpSpPr>
          <p:grpSpPr>
            <a:xfrm>
              <a:off x="5227167" y="4917112"/>
              <a:ext cx="310896" cy="310896"/>
              <a:chOff x="5236131" y="5468108"/>
              <a:chExt cx="310896" cy="310896"/>
            </a:xfrm>
          </p:grpSpPr>
          <p:sp>
            <p:nvSpPr>
              <p:cNvPr id="38" name="Oval 37"/>
              <p:cNvSpPr/>
              <p:nvPr userDrawn="1"/>
            </p:nvSpPr>
            <p:spPr>
              <a:xfrm>
                <a:off x="5236131" y="5468108"/>
                <a:ext cx="310896" cy="31089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39" name="Picture 38" descr="C:\Users\yhwang\Desktop\WW Design\Multimode Icons\facebook-01.png"/>
              <p:cNvPicPr>
                <a:picLocks noChangeAspect="1" noChangeArrowheads="1"/>
              </p:cNvPicPr>
              <p:nvPr userDrawn="1"/>
            </p:nvPicPr>
            <p:blipFill>
              <a:blip r:embed="rId17" cstate="screen"/>
              <a:srcRect/>
              <a:stretch>
                <a:fillRect/>
              </a:stretch>
            </p:blipFill>
            <p:spPr bwMode="auto">
              <a:xfrm>
                <a:off x="5236131" y="5468108"/>
                <a:ext cx="310896" cy="310896"/>
              </a:xfrm>
              <a:prstGeom prst="rect">
                <a:avLst/>
              </a:prstGeom>
              <a:noFill/>
            </p:spPr>
          </p:pic>
        </p:grpSp>
        <p:grpSp>
          <p:nvGrpSpPr>
            <p:cNvPr id="29" name="Group 261"/>
            <p:cNvGrpSpPr/>
            <p:nvPr userDrawn="1"/>
          </p:nvGrpSpPr>
          <p:grpSpPr>
            <a:xfrm>
              <a:off x="4514373" y="4917112"/>
              <a:ext cx="310896" cy="310896"/>
              <a:chOff x="4523337" y="5468108"/>
              <a:chExt cx="310896" cy="310896"/>
            </a:xfrm>
          </p:grpSpPr>
          <p:sp>
            <p:nvSpPr>
              <p:cNvPr id="36" name="Oval 35"/>
              <p:cNvSpPr/>
              <p:nvPr userDrawn="1"/>
            </p:nvSpPr>
            <p:spPr>
              <a:xfrm>
                <a:off x="4523337" y="5468108"/>
                <a:ext cx="310896" cy="31089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37" name="Picture 7" descr="C:\Users\yhwang\Desktop\WW Design\Multimode Icons\server-01.png"/>
              <p:cNvPicPr>
                <a:picLocks noChangeAspect="1" noChangeArrowheads="1"/>
              </p:cNvPicPr>
              <p:nvPr userDrawn="1"/>
            </p:nvPicPr>
            <p:blipFill>
              <a:blip r:embed="rId18" cstate="screen"/>
              <a:srcRect/>
              <a:stretch>
                <a:fillRect/>
              </a:stretch>
            </p:blipFill>
            <p:spPr bwMode="auto">
              <a:xfrm>
                <a:off x="4523337" y="5468108"/>
                <a:ext cx="310896" cy="310896"/>
              </a:xfrm>
              <a:prstGeom prst="rect">
                <a:avLst/>
              </a:prstGeom>
              <a:noFill/>
            </p:spPr>
          </p:pic>
        </p:grpSp>
        <p:grpSp>
          <p:nvGrpSpPr>
            <p:cNvPr id="30" name="Group 264"/>
            <p:cNvGrpSpPr/>
            <p:nvPr userDrawn="1"/>
          </p:nvGrpSpPr>
          <p:grpSpPr>
            <a:xfrm>
              <a:off x="4870770" y="4917112"/>
              <a:ext cx="310896" cy="310896"/>
              <a:chOff x="4879734" y="5468108"/>
              <a:chExt cx="310896" cy="310896"/>
            </a:xfrm>
          </p:grpSpPr>
          <p:sp>
            <p:nvSpPr>
              <p:cNvPr id="34" name="Oval 33"/>
              <p:cNvSpPr/>
              <p:nvPr userDrawn="1"/>
            </p:nvSpPr>
            <p:spPr>
              <a:xfrm>
                <a:off x="4879734" y="5468108"/>
                <a:ext cx="310896" cy="3108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35" name="Picture 6" descr="C:\Users\yhwang\Desktop\WW Design\Multimode Icons\network-01.png"/>
              <p:cNvPicPr>
                <a:picLocks noChangeAspect="1" noChangeArrowheads="1"/>
              </p:cNvPicPr>
              <p:nvPr userDrawn="1"/>
            </p:nvPicPr>
            <p:blipFill>
              <a:blip r:embed="rId19" cstate="screen"/>
              <a:srcRect/>
              <a:stretch>
                <a:fillRect/>
              </a:stretch>
            </p:blipFill>
            <p:spPr bwMode="auto">
              <a:xfrm>
                <a:off x="4879734" y="5468108"/>
                <a:ext cx="310896" cy="310896"/>
              </a:xfrm>
              <a:prstGeom prst="rect">
                <a:avLst/>
              </a:prstGeom>
              <a:noFill/>
            </p:spPr>
          </p:pic>
        </p:grpSp>
        <p:grpSp>
          <p:nvGrpSpPr>
            <p:cNvPr id="31" name="Group 267"/>
            <p:cNvGrpSpPr/>
            <p:nvPr userDrawn="1"/>
          </p:nvGrpSpPr>
          <p:grpSpPr>
            <a:xfrm>
              <a:off x="5940951" y="4917112"/>
              <a:ext cx="310896" cy="310896"/>
              <a:chOff x="5949915" y="5468108"/>
              <a:chExt cx="310896" cy="310896"/>
            </a:xfrm>
          </p:grpSpPr>
          <p:sp>
            <p:nvSpPr>
              <p:cNvPr id="32" name="Oval 31"/>
              <p:cNvSpPr/>
              <p:nvPr userDrawn="1"/>
            </p:nvSpPr>
            <p:spPr>
              <a:xfrm>
                <a:off x="5949915" y="5468108"/>
                <a:ext cx="310896" cy="31089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33" name="Picture 8" descr="C:\Users\yhwang\Desktop\WW Design\Multimode Icons\think_light-01.png"/>
              <p:cNvPicPr>
                <a:picLocks noChangeAspect="1" noChangeArrowheads="1"/>
              </p:cNvPicPr>
              <p:nvPr userDrawn="1"/>
            </p:nvPicPr>
            <p:blipFill>
              <a:blip r:embed="rId20" cstate="screen"/>
              <a:srcRect/>
              <a:stretch>
                <a:fillRect/>
              </a:stretch>
            </p:blipFill>
            <p:spPr bwMode="auto">
              <a:xfrm>
                <a:off x="5949915" y="5468108"/>
                <a:ext cx="310896" cy="310896"/>
              </a:xfrm>
              <a:prstGeom prst="rect">
                <a:avLst/>
              </a:prstGeom>
              <a:noFill/>
            </p:spPr>
          </p:pic>
        </p:grpSp>
      </p:grpSp>
      <p:pic>
        <p:nvPicPr>
          <p:cNvPr id="48" name="Picture 47"/>
          <p:cNvPicPr>
            <a:picLocks noChangeAspect="1"/>
          </p:cNvPicPr>
          <p:nvPr userDrawn="1"/>
        </p:nvPicPr>
        <p:blipFill>
          <a:blip r:embed="rId21">
            <a:extLst>
              <a:ext uri="{28A0092B-C50C-407E-A947-70E740481C1C}">
                <a14:useLocalDpi xmlns:a14="http://schemas.microsoft.com/office/drawing/2010/main" val="0"/>
              </a:ext>
            </a:extLst>
          </a:blip>
          <a:stretch>
            <a:fillRect/>
          </a:stretch>
        </p:blipFill>
        <p:spPr>
          <a:xfrm>
            <a:off x="2610187" y="2009776"/>
            <a:ext cx="6971627" cy="2231536"/>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cSld name="仅标题">
    <p:spTree>
      <p:nvGrpSpPr>
        <p:cNvPr id="1" name=""/>
        <p:cNvGrpSpPr/>
        <p:nvPr/>
      </p:nvGrpSpPr>
      <p:grpSpPr>
        <a:xfrm>
          <a:off x="0" y="0"/>
          <a:ext cx="0" cy="0"/>
          <a:chOff x="0" y="0"/>
          <a:chExt cx="0" cy="0"/>
        </a:xfrm>
      </p:grpSpPr>
      <p:pic>
        <p:nvPicPr>
          <p:cNvPr id="3" name="Picture 7" descr="COP-corner.gif"/>
          <p:cNvPicPr>
            <a:picLocks noChangeAspect="1"/>
          </p:cNvPicPr>
          <p:nvPr/>
        </p:nvPicPr>
        <p:blipFill>
          <a:blip r:embed="rId2" cstate="email"/>
          <a:srcRect/>
          <a:stretch>
            <a:fillRect/>
          </a:stretch>
        </p:blipFill>
        <p:spPr bwMode="auto">
          <a:xfrm>
            <a:off x="7416801" y="336551"/>
            <a:ext cx="4772024" cy="2779713"/>
          </a:xfrm>
          <a:prstGeom prst="rect">
            <a:avLst/>
          </a:prstGeom>
          <a:noFill/>
          <a:ln w="9525">
            <a:noFill/>
            <a:miter lim="800000"/>
            <a:headEnd/>
            <a:tailEnd/>
          </a:ln>
        </p:spPr>
      </p:pic>
      <p:sp>
        <p:nvSpPr>
          <p:cNvPr id="4" name="TextBox 15"/>
          <p:cNvSpPr txBox="1"/>
          <p:nvPr/>
        </p:nvSpPr>
        <p:spPr bwMode="black">
          <a:xfrm>
            <a:off x="512764" y="6451602"/>
            <a:ext cx="3749452" cy="276977"/>
          </a:xfrm>
          <a:prstGeom prst="rect">
            <a:avLst/>
          </a:prstGeom>
          <a:noFill/>
        </p:spPr>
        <p:txBody>
          <a:bodyPr wrap="none" lIns="121899" tIns="60949" rIns="121899" bIns="60949">
            <a:spAutoFit/>
          </a:bodyPr>
          <a:lstStyle/>
          <a:p>
            <a:pPr defTabSz="1219200" fontAlgn="auto">
              <a:spcBef>
                <a:spcPts val="0"/>
              </a:spcBef>
              <a:spcAft>
                <a:spcPts val="0"/>
              </a:spcAft>
              <a:defRPr/>
            </a:pPr>
            <a:r>
              <a:rPr lang="en-US" sz="1000" cap="all" dirty="0">
                <a:solidFill>
                  <a:srgbClr val="939598"/>
                </a:solidFill>
                <a:latin typeface="Arial" panose="020B0604020202020204" pitchFamily="34" charset="0"/>
                <a:ea typeface="+mn-ea"/>
                <a:cs typeface="Arial" panose="020B0604020202020204" pitchFamily="34" charset="0"/>
              </a:rPr>
              <a:t>2012 LENOVO CONFIDENTIAL. All rights reserved.</a:t>
            </a:r>
          </a:p>
        </p:txBody>
      </p:sp>
      <p:sp>
        <p:nvSpPr>
          <p:cNvPr id="5" name="Rectangle 7"/>
          <p:cNvSpPr>
            <a:spLocks noChangeArrowheads="1"/>
          </p:cNvSpPr>
          <p:nvPr/>
        </p:nvSpPr>
        <p:spPr bwMode="invGray">
          <a:xfrm flipH="1">
            <a:off x="82806" y="6501796"/>
            <a:ext cx="427913" cy="176519"/>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anchor="ctr"/>
          <a:lstStyle/>
          <a:p>
            <a:pPr algn="ctr" defTabSz="1219200" fontAlgn="auto">
              <a:spcBef>
                <a:spcPts val="0"/>
              </a:spcBef>
              <a:spcAft>
                <a:spcPts val="0"/>
              </a:spcAft>
              <a:defRPr/>
            </a:pPr>
            <a:endParaRPr lang="en-US" dirty="0">
              <a:latin typeface="Foundry Gridnik Medium" pitchFamily="50" charset="0"/>
            </a:endParaRPr>
          </a:p>
        </p:txBody>
      </p:sp>
      <p:sp>
        <p:nvSpPr>
          <p:cNvPr id="6" name="Freeform 8"/>
          <p:cNvSpPr/>
          <p:nvPr/>
        </p:nvSpPr>
        <p:spPr bwMode="invGray">
          <a:xfrm flipH="1">
            <a:off x="0" y="6502400"/>
            <a:ext cx="82550" cy="260350"/>
          </a:xfrm>
          <a:custGeom>
            <a:avLst/>
            <a:gdLst>
              <a:gd name="T0" fmla="*/ 0 w 219"/>
              <a:gd name="T1" fmla="*/ 0 h 744"/>
              <a:gd name="T2" fmla="*/ 219 w 219"/>
              <a:gd name="T3" fmla="*/ 314 h 744"/>
              <a:gd name="T4" fmla="*/ 219 w 219"/>
              <a:gd name="T5" fmla="*/ 744 h 744"/>
              <a:gd name="T6" fmla="*/ 0 w 219"/>
              <a:gd name="T7" fmla="*/ 430 h 744"/>
              <a:gd name="T8" fmla="*/ 0 w 219"/>
              <a:gd name="T9" fmla="*/ 0 h 744"/>
              <a:gd name="connsiteX0" fmla="*/ 0 w 10000"/>
              <a:gd name="connsiteY0" fmla="*/ 0 h 10000"/>
              <a:gd name="connsiteX1" fmla="*/ 6910 w 10000"/>
              <a:gd name="connsiteY1" fmla="*/ 2903 h 10000"/>
              <a:gd name="connsiteX2" fmla="*/ 10000 w 10000"/>
              <a:gd name="connsiteY2" fmla="*/ 10000 h 10000"/>
              <a:gd name="connsiteX3" fmla="*/ 0 w 10000"/>
              <a:gd name="connsiteY3" fmla="*/ 5780 h 10000"/>
              <a:gd name="connsiteX4" fmla="*/ 0 w 10000"/>
              <a:gd name="connsiteY4" fmla="*/ 0 h 10000"/>
              <a:gd name="connsiteX0-1" fmla="*/ 0 w 6910"/>
              <a:gd name="connsiteY0-2" fmla="*/ 0 h 8544"/>
              <a:gd name="connsiteX1-3" fmla="*/ 6910 w 6910"/>
              <a:gd name="connsiteY1-4" fmla="*/ 2903 h 8544"/>
              <a:gd name="connsiteX2-5" fmla="*/ 6910 w 6910"/>
              <a:gd name="connsiteY2-6" fmla="*/ 8544 h 8544"/>
              <a:gd name="connsiteX3-7" fmla="*/ 0 w 6910"/>
              <a:gd name="connsiteY3-8" fmla="*/ 5780 h 8544"/>
              <a:gd name="connsiteX4-9" fmla="*/ 0 w 6910"/>
              <a:gd name="connsiteY4-10" fmla="*/ 0 h 854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910" h="8544">
                <a:moveTo>
                  <a:pt x="0" y="0"/>
                </a:moveTo>
                <a:lnTo>
                  <a:pt x="6910" y="2903"/>
                </a:lnTo>
                <a:lnTo>
                  <a:pt x="6910" y="8544"/>
                </a:lnTo>
                <a:lnTo>
                  <a:pt x="0" y="5780"/>
                </a:lnTo>
                <a:lnTo>
                  <a:pt x="0" y="0"/>
                </a:lnTo>
                <a:close/>
              </a:path>
            </a:pathLst>
          </a:custGeom>
          <a:gradFill flip="none" rotWithShape="0">
            <a:gsLst>
              <a:gs pos="47000">
                <a:srgbClr val="AF0707"/>
              </a:gs>
              <a:gs pos="100000">
                <a:srgbClr val="7F1B1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anchor="ctr"/>
          <a:lstStyle/>
          <a:p>
            <a:pPr algn="ctr" defTabSz="1219200" fontAlgn="auto">
              <a:spcBef>
                <a:spcPts val="0"/>
              </a:spcBef>
              <a:spcAft>
                <a:spcPts val="0"/>
              </a:spcAft>
              <a:defRPr/>
            </a:pPr>
            <a:endParaRPr lang="en-US" dirty="0">
              <a:latin typeface="Foundry Gridnik Medium" pitchFamily="50" charset="0"/>
            </a:endParaRPr>
          </a:p>
        </p:txBody>
      </p:sp>
      <p:sp>
        <p:nvSpPr>
          <p:cNvPr id="7" name="Rectangle 18"/>
          <p:cNvSpPr/>
          <p:nvPr/>
        </p:nvSpPr>
        <p:spPr bwMode="invGray">
          <a:xfrm>
            <a:off x="95095" y="6445252"/>
            <a:ext cx="413064" cy="276977"/>
          </a:xfrm>
          <a:prstGeom prst="rect">
            <a:avLst/>
          </a:prstGeom>
        </p:spPr>
        <p:txBody>
          <a:bodyPr wrap="none" lIns="121899" tIns="60949" rIns="121899" bIns="60949">
            <a:spAutoFit/>
          </a:bodyPr>
          <a:lstStyle/>
          <a:p>
            <a:pPr algn="ctr" defTabSz="1219200" fontAlgn="auto">
              <a:spcBef>
                <a:spcPts val="0"/>
              </a:spcBef>
              <a:spcAft>
                <a:spcPts val="0"/>
              </a:spcAft>
              <a:defRPr/>
            </a:pPr>
            <a:fld id="{52D4A05A-98E2-4390-A15F-75F8D1392E40}" type="slidenum">
              <a:rPr lang="en-US" sz="1000">
                <a:solidFill>
                  <a:schemeClr val="bg1"/>
                </a:solidFill>
                <a:latin typeface="Arial" panose="020B0604020202020204" pitchFamily="34" charset="0"/>
                <a:ea typeface="+mn-ea"/>
                <a:cs typeface="Arial" panose="020B0604020202020204" pitchFamily="34" charset="0"/>
              </a:rPr>
              <a:t>‹#›</a:t>
            </a:fld>
            <a:endParaRPr lang="en-US" sz="1000" dirty="0">
              <a:solidFill>
                <a:schemeClr val="bg1"/>
              </a:solidFill>
              <a:latin typeface="Arial" panose="020B0604020202020204" pitchFamily="34" charset="0"/>
              <a:ea typeface="+mn-ea"/>
              <a:cs typeface="Arial" panose="020B0604020202020204" pitchFamily="34" charset="0"/>
            </a:endParaRPr>
          </a:p>
        </p:txBody>
      </p:sp>
      <p:pic>
        <p:nvPicPr>
          <p:cNvPr id="8" name="Picture 2"/>
          <p:cNvPicPr>
            <a:picLocks noChangeAspect="1" noChangeArrowheads="1"/>
          </p:cNvPicPr>
          <p:nvPr/>
        </p:nvPicPr>
        <p:blipFill>
          <a:blip r:embed="rId3" cstate="email"/>
          <a:srcRect/>
          <a:stretch>
            <a:fillRect/>
          </a:stretch>
        </p:blipFill>
        <p:spPr bwMode="gray">
          <a:xfrm>
            <a:off x="11010901" y="6530977"/>
            <a:ext cx="1009650" cy="161925"/>
          </a:xfrm>
          <a:prstGeom prst="rect">
            <a:avLst/>
          </a:prstGeom>
          <a:noFill/>
          <a:ln w="9525">
            <a:noFill/>
            <a:miter lim="800000"/>
            <a:headEnd/>
            <a:tailEnd/>
          </a:ln>
        </p:spPr>
      </p:pic>
      <p:sp>
        <p:nvSpPr>
          <p:cNvPr id="9" name="Freeform 12"/>
          <p:cNvSpPr/>
          <p:nvPr/>
        </p:nvSpPr>
        <p:spPr bwMode="gray">
          <a:xfrm>
            <a:off x="0" y="254002"/>
            <a:ext cx="204788" cy="792163"/>
          </a:xfrm>
          <a:custGeom>
            <a:avLst/>
            <a:gdLst>
              <a:gd name="T0" fmla="*/ 0 w 215"/>
              <a:gd name="T1" fmla="*/ 308 h 703"/>
              <a:gd name="T2" fmla="*/ 0 w 215"/>
              <a:gd name="T3" fmla="*/ 703 h 703"/>
              <a:gd name="T4" fmla="*/ 215 w 215"/>
              <a:gd name="T5" fmla="*/ 395 h 703"/>
              <a:gd name="T6" fmla="*/ 215 w 215"/>
              <a:gd name="T7" fmla="*/ 0 h 703"/>
              <a:gd name="T8" fmla="*/ 0 w 215"/>
              <a:gd name="T9" fmla="*/ 308 h 703"/>
              <a:gd name="connsiteX0" fmla="*/ 0 w 10000"/>
              <a:gd name="connsiteY0" fmla="*/ 4381 h 7400"/>
              <a:gd name="connsiteX1" fmla="*/ 6119 w 10000"/>
              <a:gd name="connsiteY1" fmla="*/ 7400 h 7400"/>
              <a:gd name="connsiteX2" fmla="*/ 10000 w 10000"/>
              <a:gd name="connsiteY2" fmla="*/ 5619 h 7400"/>
              <a:gd name="connsiteX3" fmla="*/ 10000 w 10000"/>
              <a:gd name="connsiteY3" fmla="*/ 0 h 7400"/>
              <a:gd name="connsiteX4" fmla="*/ 0 w 10000"/>
              <a:gd name="connsiteY4" fmla="*/ 4381 h 7400"/>
              <a:gd name="connsiteX0-1" fmla="*/ 0 w 3881"/>
              <a:gd name="connsiteY0-2" fmla="*/ 2482 h 10000"/>
              <a:gd name="connsiteX1-3" fmla="*/ 0 w 3881"/>
              <a:gd name="connsiteY1-4" fmla="*/ 10000 h 10000"/>
              <a:gd name="connsiteX2-5" fmla="*/ 3881 w 3881"/>
              <a:gd name="connsiteY2-6" fmla="*/ 7593 h 10000"/>
              <a:gd name="connsiteX3-7" fmla="*/ 3881 w 3881"/>
              <a:gd name="connsiteY3-8" fmla="*/ 0 h 10000"/>
              <a:gd name="connsiteX4-9" fmla="*/ 0 w 3881"/>
              <a:gd name="connsiteY4-10" fmla="*/ 2482 h 100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881" h="10000">
                <a:moveTo>
                  <a:pt x="0" y="2482"/>
                </a:moveTo>
                <a:lnTo>
                  <a:pt x="0" y="10000"/>
                </a:lnTo>
                <a:lnTo>
                  <a:pt x="3881" y="7593"/>
                </a:lnTo>
                <a:lnTo>
                  <a:pt x="3881" y="0"/>
                </a:lnTo>
                <a:lnTo>
                  <a:pt x="0" y="2482"/>
                </a:lnTo>
                <a:close/>
              </a:path>
            </a:pathLst>
          </a:custGeom>
          <a:gradFill flip="none" rotWithShape="0">
            <a:gsLst>
              <a:gs pos="47000">
                <a:srgbClr val="AF0707"/>
              </a:gs>
              <a:gs pos="100000">
                <a:srgbClr val="7F1B1B"/>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anchor="ctr"/>
          <a:lstStyle/>
          <a:p>
            <a:pPr algn="ctr" defTabSz="1219200" fontAlgn="auto">
              <a:spcBef>
                <a:spcPts val="0"/>
              </a:spcBef>
              <a:spcAft>
                <a:spcPts val="0"/>
              </a:spcAft>
              <a:defRPr/>
            </a:pPr>
            <a:endParaRPr lang="en-US" dirty="0">
              <a:latin typeface="Foundry Gridnik Medium" pitchFamily="50" charset="0"/>
            </a:endParaRPr>
          </a:p>
        </p:txBody>
      </p:sp>
      <p:sp>
        <p:nvSpPr>
          <p:cNvPr id="10" name="Rectangle 11"/>
          <p:cNvSpPr>
            <a:spLocks noChangeArrowheads="1"/>
          </p:cNvSpPr>
          <p:nvPr/>
        </p:nvSpPr>
        <p:spPr bwMode="gray">
          <a:xfrm flipH="1">
            <a:off x="205452" y="255906"/>
            <a:ext cx="11983373" cy="597132"/>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anchor="ctr"/>
          <a:lstStyle/>
          <a:p>
            <a:pPr algn="ctr" defTabSz="1219200" fontAlgn="auto">
              <a:spcBef>
                <a:spcPts val="0"/>
              </a:spcBef>
              <a:spcAft>
                <a:spcPts val="0"/>
              </a:spcAft>
              <a:defRPr/>
            </a:pPr>
            <a:endParaRPr lang="en-US" dirty="0">
              <a:latin typeface="Foundry Gridnik Medium" pitchFamily="50" charset="0"/>
            </a:endParaRPr>
          </a:p>
        </p:txBody>
      </p:sp>
      <p:sp>
        <p:nvSpPr>
          <p:cNvPr id="21" name="Title 28"/>
          <p:cNvSpPr>
            <a:spLocks noGrp="1"/>
          </p:cNvSpPr>
          <p:nvPr>
            <p:ph type="title"/>
          </p:nvPr>
        </p:nvSpPr>
        <p:spPr bwMode="gray">
          <a:xfrm>
            <a:off x="283725" y="255906"/>
            <a:ext cx="11905100" cy="597132"/>
          </a:xfrm>
          <a:prstGeom prst="rect">
            <a:avLst/>
          </a:prstGeom>
        </p:spPr>
        <p:txBody>
          <a:bodyPr wrap="square" lIns="121899" tIns="60949" rIns="121899" bIns="60949" anchor="ctr" anchorCtr="0"/>
          <a:lstStyle>
            <a:lvl1pPr marL="0" algn="l" defTabSz="1219200" rtl="0" eaLnBrk="1" latinLnBrk="0" hangingPunct="1">
              <a:lnSpc>
                <a:spcPct val="100000"/>
              </a:lnSpc>
              <a:spcBef>
                <a:spcPct val="0"/>
              </a:spcBef>
              <a:buNone/>
              <a:tabLst>
                <a:tab pos="1218565" algn="l"/>
              </a:tabLst>
              <a:defRPr lang="en-US" sz="3600" kern="1200" cap="all" spc="0" baseline="0" dirty="0">
                <a:solidFill>
                  <a:schemeClr val="bg1"/>
                </a:solidFill>
                <a:latin typeface="Arial" panose="020B0604020202020204" pitchFamily="34" charset="0"/>
                <a:ea typeface="+mn-ea"/>
                <a:cs typeface="Arial" panose="020B0604020202020204" pitchFamily="34" charset="0"/>
              </a:defRPr>
            </a:lvl1pPr>
          </a:lstStyle>
          <a:p>
            <a:r>
              <a:rPr lang="zh-CN" altLang="en-US"/>
              <a:t>单击此处编辑母版标题样式</a:t>
            </a:r>
            <a:endParaRPr lang="en-US" dirty="0"/>
          </a:p>
        </p:txBody>
      </p:sp>
    </p:spTree>
  </p:cSld>
  <p:clrMapOvr>
    <a:masterClrMapping/>
  </p:clrMapOvr>
  <p:transition spd="med">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Blank Slide">
    <p:spTree>
      <p:nvGrpSpPr>
        <p:cNvPr id="1" name=""/>
        <p:cNvGrpSpPr/>
        <p:nvPr/>
      </p:nvGrpSpPr>
      <p:grpSpPr>
        <a:xfrm>
          <a:off x="0" y="0"/>
          <a:ext cx="0" cy="0"/>
          <a:chOff x="0" y="0"/>
          <a:chExt cx="0" cy="0"/>
        </a:xfrm>
      </p:grpSpPr>
      <p:sp>
        <p:nvSpPr>
          <p:cNvPr id="3" name="Rectangle 7"/>
          <p:cNvSpPr>
            <a:spLocks noChangeArrowheads="1"/>
          </p:cNvSpPr>
          <p:nvPr userDrawn="1"/>
        </p:nvSpPr>
        <p:spPr bwMode="invGray">
          <a:xfrm flipH="1">
            <a:off x="82805" y="6501794"/>
            <a:ext cx="427913" cy="176519"/>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lvl="0" algn="ctr"/>
            <a:endParaRPr lang="en-US" dirty="0">
              <a:latin typeface="Foundry Gridnik Medium" pitchFamily="50" charset="0"/>
            </a:endParaRPr>
          </a:p>
        </p:txBody>
      </p:sp>
      <p:sp>
        <p:nvSpPr>
          <p:cNvPr id="4" name="Freeform 8"/>
          <p:cNvSpPr/>
          <p:nvPr userDrawn="1"/>
        </p:nvSpPr>
        <p:spPr bwMode="invGray">
          <a:xfrm flipH="1">
            <a:off x="-37031" y="6501793"/>
            <a:ext cx="119837" cy="305419"/>
          </a:xfrm>
          <a:custGeom>
            <a:avLst/>
            <a:gdLst>
              <a:gd name="T0" fmla="*/ 0 w 219"/>
              <a:gd name="T1" fmla="*/ 0 h 744"/>
              <a:gd name="T2" fmla="*/ 219 w 219"/>
              <a:gd name="T3" fmla="*/ 314 h 744"/>
              <a:gd name="T4" fmla="*/ 219 w 219"/>
              <a:gd name="T5" fmla="*/ 744 h 744"/>
              <a:gd name="T6" fmla="*/ 0 w 219"/>
              <a:gd name="T7" fmla="*/ 430 h 744"/>
              <a:gd name="T8" fmla="*/ 0 w 219"/>
              <a:gd name="T9" fmla="*/ 0 h 744"/>
            </a:gdLst>
            <a:ahLst/>
            <a:cxnLst>
              <a:cxn ang="0">
                <a:pos x="T0" y="T1"/>
              </a:cxn>
              <a:cxn ang="0">
                <a:pos x="T2" y="T3"/>
              </a:cxn>
              <a:cxn ang="0">
                <a:pos x="T4" y="T5"/>
              </a:cxn>
              <a:cxn ang="0">
                <a:pos x="T6" y="T7"/>
              </a:cxn>
              <a:cxn ang="0">
                <a:pos x="T8" y="T9"/>
              </a:cxn>
            </a:cxnLst>
            <a:rect l="0" t="0" r="r" b="b"/>
            <a:pathLst>
              <a:path w="219" h="744">
                <a:moveTo>
                  <a:pt x="0" y="0"/>
                </a:moveTo>
                <a:lnTo>
                  <a:pt x="219" y="314"/>
                </a:lnTo>
                <a:lnTo>
                  <a:pt x="219" y="744"/>
                </a:lnTo>
                <a:lnTo>
                  <a:pt x="0" y="430"/>
                </a:lnTo>
                <a:lnTo>
                  <a:pt x="0" y="0"/>
                </a:lnTo>
                <a:close/>
              </a:path>
            </a:pathLst>
          </a:custGeom>
          <a:gradFill flip="none" rotWithShape="0">
            <a:gsLst>
              <a:gs pos="47000">
                <a:srgbClr val="AF0707"/>
              </a:gs>
              <a:gs pos="100000">
                <a:srgbClr val="7F1B1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lvl="0" algn="ctr"/>
            <a:endParaRPr lang="en-US" dirty="0">
              <a:latin typeface="Foundry Gridnik Medium" pitchFamily="50" charset="0"/>
            </a:endParaRPr>
          </a:p>
        </p:txBody>
      </p:sp>
      <p:sp>
        <p:nvSpPr>
          <p:cNvPr id="5" name="Rectangle 4"/>
          <p:cNvSpPr/>
          <p:nvPr userDrawn="1"/>
        </p:nvSpPr>
        <p:spPr bwMode="invGray">
          <a:xfrm>
            <a:off x="99340" y="6445124"/>
            <a:ext cx="403273" cy="276977"/>
          </a:xfrm>
          <a:prstGeom prst="rect">
            <a:avLst/>
          </a:prstGeom>
        </p:spPr>
        <p:txBody>
          <a:bodyPr wrap="none" lIns="121899" tIns="60949" rIns="121899" bIns="60949">
            <a:spAutoFit/>
          </a:bodyPr>
          <a:lstStyle/>
          <a:p>
            <a:pPr algn="ctr"/>
            <a:fld id="{259F4B34-A25D-4DEF-97BC-C4D92417BF9B}" type="slidenum">
              <a:rPr lang="en-US" sz="1000" smtClean="0">
                <a:solidFill>
                  <a:schemeClr val="bg1"/>
                </a:solidFill>
                <a:latin typeface="Arial" panose="020B0604020202020204" pitchFamily="34" charset="0"/>
                <a:cs typeface="Arial" panose="020B0604020202020204" pitchFamily="34" charset="0"/>
              </a:rPr>
              <a:t>‹#›</a:t>
            </a:fld>
            <a:endParaRPr lang="en-US" sz="1000" dirty="0">
              <a:solidFill>
                <a:schemeClr val="bg1"/>
              </a:solidFill>
              <a:latin typeface="Arial" panose="020B0604020202020204" pitchFamily="34" charset="0"/>
              <a:cs typeface="Arial" panose="020B0604020202020204" pitchFamily="34" charset="0"/>
            </a:endParaRPr>
          </a:p>
        </p:txBody>
      </p:sp>
      <p:pic>
        <p:nvPicPr>
          <p:cNvPr id="6"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gray">
          <a:xfrm>
            <a:off x="11010766" y="6531450"/>
            <a:ext cx="1009936" cy="1621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userDrawn="1"/>
        </p:nvSpPr>
        <p:spPr bwMode="black">
          <a:xfrm>
            <a:off x="512856" y="6450844"/>
            <a:ext cx="3660575" cy="276977"/>
          </a:xfrm>
          <a:prstGeom prst="rect">
            <a:avLst/>
          </a:prstGeom>
          <a:noFill/>
        </p:spPr>
        <p:txBody>
          <a:bodyPr wrap="none" lIns="121899" tIns="60949" rIns="121899" bIns="60949" rtlCol="0">
            <a:spAutoFit/>
          </a:bodyPr>
          <a:lstStyle>
            <a:defPPr>
              <a:defRPr lang="en-US"/>
            </a:defPPr>
            <a:lvl1pPr>
              <a:defRPr sz="1100" cap="all">
                <a:solidFill>
                  <a:srgbClr val="939598"/>
                </a:solidFill>
                <a:latin typeface="Arial" panose="020B0604020202020204" pitchFamily="34" charset="0"/>
                <a:cs typeface="Arial" panose="020B0604020202020204" pitchFamily="34" charset="0"/>
              </a:defRPr>
            </a:lvl1pPr>
          </a:lstStyle>
          <a:p>
            <a:pPr lvl="0"/>
            <a:r>
              <a:rPr lang="en-US" sz="1000" dirty="0"/>
              <a:t>2012 LENOVO CONFIDENTIAL. All rights reserved.</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Product and Content Slide">
    <p:spTree>
      <p:nvGrpSpPr>
        <p:cNvPr id="1" name=""/>
        <p:cNvGrpSpPr/>
        <p:nvPr/>
      </p:nvGrpSpPr>
      <p:grpSpPr>
        <a:xfrm>
          <a:off x="0" y="0"/>
          <a:ext cx="0" cy="0"/>
          <a:chOff x="0" y="0"/>
          <a:chExt cx="0" cy="0"/>
        </a:xfrm>
      </p:grpSpPr>
      <p:sp>
        <p:nvSpPr>
          <p:cNvPr id="18" name="Rectangle 11"/>
          <p:cNvSpPr>
            <a:spLocks noChangeArrowheads="1"/>
          </p:cNvSpPr>
          <p:nvPr userDrawn="1"/>
        </p:nvSpPr>
        <p:spPr bwMode="gray">
          <a:xfrm>
            <a:off x="9196194" y="3483267"/>
            <a:ext cx="2992630" cy="1685028"/>
          </a:xfrm>
          <a:prstGeom prst="rect">
            <a:avLst/>
          </a:prstGeom>
          <a:solidFill>
            <a:srgbClr val="71161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67" tIns="60933" rIns="121867" bIns="60933" numCol="1" spcCol="0" rtlCol="0" fromWordArt="0" anchor="ctr" anchorCtr="0" forceAA="0" compatLnSpc="1">
            <a:noAutofit/>
          </a:bodyPr>
          <a:lstStyle/>
          <a:p>
            <a:pPr algn="ctr"/>
            <a:endParaRPr lang="en-US" sz="2400" dirty="0">
              <a:solidFill>
                <a:prstClr val="white"/>
              </a:solidFill>
              <a:latin typeface="Foundry Gridnik Medium" pitchFamily="50" charset="0"/>
            </a:endParaRPr>
          </a:p>
        </p:txBody>
      </p:sp>
      <p:sp>
        <p:nvSpPr>
          <p:cNvPr id="16" name="Rectangle 11"/>
          <p:cNvSpPr>
            <a:spLocks noChangeArrowheads="1"/>
          </p:cNvSpPr>
          <p:nvPr userDrawn="1"/>
        </p:nvSpPr>
        <p:spPr bwMode="gray">
          <a:xfrm>
            <a:off x="9196196" y="3483456"/>
            <a:ext cx="2743029" cy="1466135"/>
          </a:xfrm>
          <a:custGeom>
            <a:avLst/>
            <a:gdLst>
              <a:gd name="connsiteX0" fmla="*/ 0 w 4746418"/>
              <a:gd name="connsiteY0" fmla="*/ 0 h 1263771"/>
              <a:gd name="connsiteX1" fmla="*/ 4746418 w 4746418"/>
              <a:gd name="connsiteY1" fmla="*/ 0 h 1263771"/>
              <a:gd name="connsiteX2" fmla="*/ 4746418 w 4746418"/>
              <a:gd name="connsiteY2" fmla="*/ 1263771 h 1263771"/>
              <a:gd name="connsiteX3" fmla="*/ 0 w 4746418"/>
              <a:gd name="connsiteY3" fmla="*/ 1263771 h 1263771"/>
              <a:gd name="connsiteX4" fmla="*/ 0 w 4746418"/>
              <a:gd name="connsiteY4" fmla="*/ 0 h 1263771"/>
              <a:gd name="connsiteX0-1" fmla="*/ 0 w 4746418"/>
              <a:gd name="connsiteY0-2" fmla="*/ 0 h 1891568"/>
              <a:gd name="connsiteX1-3" fmla="*/ 4746418 w 4746418"/>
              <a:gd name="connsiteY1-4" fmla="*/ 627797 h 1891568"/>
              <a:gd name="connsiteX2-5" fmla="*/ 4746418 w 4746418"/>
              <a:gd name="connsiteY2-6" fmla="*/ 1891568 h 1891568"/>
              <a:gd name="connsiteX3-7" fmla="*/ 0 w 4746418"/>
              <a:gd name="connsiteY3-8" fmla="*/ 1891568 h 1891568"/>
              <a:gd name="connsiteX4-9" fmla="*/ 0 w 4746418"/>
              <a:gd name="connsiteY4-10" fmla="*/ 0 h 189156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4746418" h="1891568">
                <a:moveTo>
                  <a:pt x="0" y="0"/>
                </a:moveTo>
                <a:lnTo>
                  <a:pt x="4746418" y="627797"/>
                </a:lnTo>
                <a:lnTo>
                  <a:pt x="4746418" y="1891568"/>
                </a:lnTo>
                <a:lnTo>
                  <a:pt x="0" y="1891568"/>
                </a:lnTo>
                <a:lnTo>
                  <a:pt x="0" y="0"/>
                </a:lnTo>
                <a:close/>
              </a:path>
            </a:pathLst>
          </a:custGeom>
          <a:solidFill>
            <a:srgbClr val="961E1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67" tIns="60933" rIns="121867" bIns="60933" numCol="1" spcCol="0" rtlCol="0" fromWordArt="0" anchor="ctr" anchorCtr="0" forceAA="0" compatLnSpc="1">
            <a:noAutofit/>
          </a:bodyPr>
          <a:lstStyle/>
          <a:p>
            <a:pPr algn="ctr"/>
            <a:endParaRPr lang="en-US" sz="2400" dirty="0">
              <a:solidFill>
                <a:prstClr val="white"/>
              </a:solidFill>
              <a:latin typeface="Foundry Gridnik Medium" pitchFamily="50" charset="0"/>
            </a:endParaRPr>
          </a:p>
        </p:txBody>
      </p:sp>
      <p:sp>
        <p:nvSpPr>
          <p:cNvPr id="8" name="Rectangle 11"/>
          <p:cNvSpPr>
            <a:spLocks noChangeArrowheads="1"/>
          </p:cNvSpPr>
          <p:nvPr userDrawn="1"/>
        </p:nvSpPr>
        <p:spPr bwMode="gray">
          <a:xfrm>
            <a:off x="0" y="3966367"/>
            <a:ext cx="11939226" cy="1685028"/>
          </a:xfrm>
          <a:prstGeom prst="rect">
            <a:avLst/>
          </a:prstGeom>
          <a:solidFill>
            <a:srgbClr val="EC222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67" tIns="60933" rIns="121867" bIns="60933" numCol="1" spcCol="0" rtlCol="0" fromWordArt="0" anchor="ctr" anchorCtr="0" forceAA="0" compatLnSpc="1">
            <a:noAutofit/>
          </a:bodyPr>
          <a:lstStyle/>
          <a:p>
            <a:pPr algn="ctr"/>
            <a:endParaRPr lang="en-US" sz="2400" dirty="0">
              <a:solidFill>
                <a:prstClr val="white"/>
              </a:solidFill>
              <a:latin typeface="Foundry Gridnik Medium" pitchFamily="50" charset="0"/>
            </a:endParaRPr>
          </a:p>
        </p:txBody>
      </p:sp>
      <p:sp>
        <p:nvSpPr>
          <p:cNvPr id="3" name="Text Placeholder 2"/>
          <p:cNvSpPr>
            <a:spLocks noGrp="1"/>
          </p:cNvSpPr>
          <p:nvPr userDrawn="1">
            <p:ph type="body" idx="1" hasCustomPrompt="1"/>
          </p:nvPr>
        </p:nvSpPr>
        <p:spPr bwMode="gray">
          <a:xfrm>
            <a:off x="609442" y="5698899"/>
            <a:ext cx="10969943" cy="638756"/>
          </a:xfrm>
          <a:prstGeom prst="rect">
            <a:avLst/>
          </a:prstGeom>
        </p:spPr>
        <p:txBody>
          <a:bodyPr lIns="121899" tIns="60949" rIns="121899" bIns="60949" anchor="ctr">
            <a:normAutofit/>
          </a:bodyPr>
          <a:lstStyle>
            <a:lvl1pPr marL="0" indent="0" algn="r" defTabSz="1218565" rtl="0" eaLnBrk="1" latinLnBrk="0" hangingPunct="1">
              <a:lnSpc>
                <a:spcPct val="85000"/>
              </a:lnSpc>
              <a:spcBef>
                <a:spcPts val="0"/>
              </a:spcBef>
              <a:buNone/>
              <a:defRPr lang="en-US" sz="2400" kern="1200" cap="none" spc="0" dirty="0" smtClean="0">
                <a:solidFill>
                  <a:srgbClr val="961E1F"/>
                </a:solidFill>
                <a:latin typeface="Arial" panose="020B0604020202020204" pitchFamily="34" charset="0"/>
                <a:ea typeface="+mn-ea"/>
                <a:cs typeface="Arial" panose="020B0604020202020204" pitchFamily="34" charset="0"/>
              </a:defRPr>
            </a:lvl1pPr>
            <a:lvl2pPr marL="609600" indent="0">
              <a:buNone/>
              <a:defRPr sz="2400">
                <a:solidFill>
                  <a:schemeClr val="tx1">
                    <a:tint val="75000"/>
                  </a:schemeClr>
                </a:solidFill>
              </a:defRPr>
            </a:lvl2pPr>
            <a:lvl3pPr marL="1218565" indent="0">
              <a:buNone/>
              <a:defRPr sz="2100">
                <a:solidFill>
                  <a:schemeClr val="tx1">
                    <a:tint val="75000"/>
                  </a:schemeClr>
                </a:solidFill>
              </a:defRPr>
            </a:lvl3pPr>
            <a:lvl4pPr marL="1828165" indent="0">
              <a:buNone/>
              <a:defRPr sz="1900">
                <a:solidFill>
                  <a:schemeClr val="tx1">
                    <a:tint val="75000"/>
                  </a:schemeClr>
                </a:solidFill>
              </a:defRPr>
            </a:lvl4pPr>
            <a:lvl5pPr marL="2437130" indent="0">
              <a:buNone/>
              <a:defRPr sz="1900">
                <a:solidFill>
                  <a:schemeClr val="tx1">
                    <a:tint val="75000"/>
                  </a:schemeClr>
                </a:solidFill>
              </a:defRPr>
            </a:lvl5pPr>
            <a:lvl6pPr marL="3046730" indent="0">
              <a:buNone/>
              <a:defRPr sz="1900">
                <a:solidFill>
                  <a:schemeClr val="tx1">
                    <a:tint val="75000"/>
                  </a:schemeClr>
                </a:solidFill>
              </a:defRPr>
            </a:lvl6pPr>
            <a:lvl7pPr marL="3655695" indent="0">
              <a:buNone/>
              <a:defRPr sz="1900">
                <a:solidFill>
                  <a:schemeClr val="tx1">
                    <a:tint val="75000"/>
                  </a:schemeClr>
                </a:solidFill>
              </a:defRPr>
            </a:lvl7pPr>
            <a:lvl8pPr marL="4265295" indent="0">
              <a:buNone/>
              <a:defRPr sz="1900">
                <a:solidFill>
                  <a:schemeClr val="tx1">
                    <a:tint val="75000"/>
                  </a:schemeClr>
                </a:solidFill>
              </a:defRPr>
            </a:lvl8pPr>
            <a:lvl9pPr marL="4874260" indent="0">
              <a:buNone/>
              <a:defRPr sz="1900">
                <a:solidFill>
                  <a:schemeClr val="tx1">
                    <a:tint val="75000"/>
                  </a:schemeClr>
                </a:solidFill>
              </a:defRPr>
            </a:lvl9pPr>
          </a:lstStyle>
          <a:p>
            <a:pPr lvl="0"/>
            <a:r>
              <a:rPr lang="en-US" dirty="0"/>
              <a:t>Click To Edit Master Text</a:t>
            </a:r>
          </a:p>
        </p:txBody>
      </p:sp>
      <p:sp>
        <p:nvSpPr>
          <p:cNvPr id="17" name="Title 16"/>
          <p:cNvSpPr>
            <a:spLocks noGrp="1"/>
          </p:cNvSpPr>
          <p:nvPr>
            <p:ph type="title" hasCustomPrompt="1"/>
          </p:nvPr>
        </p:nvSpPr>
        <p:spPr bwMode="gray">
          <a:xfrm>
            <a:off x="609442" y="4141177"/>
            <a:ext cx="10969943" cy="1321448"/>
          </a:xfrm>
          <a:prstGeom prst="rect">
            <a:avLst/>
          </a:prstGeom>
        </p:spPr>
        <p:txBody>
          <a:bodyPr lIns="121899" tIns="60949" rIns="121899" bIns="60949" anchor="ctr" anchorCtr="0"/>
          <a:lstStyle>
            <a:lvl1pPr marL="0" algn="r" defTabSz="1218565" rtl="0" eaLnBrk="1" latinLnBrk="0" hangingPunct="1">
              <a:lnSpc>
                <a:spcPct val="85000"/>
              </a:lnSpc>
              <a:spcBef>
                <a:spcPct val="0"/>
              </a:spcBef>
              <a:buNone/>
              <a:defRPr lang="en-US" sz="4800" b="1" kern="1200" cap="all" spc="-200" baseline="0" dirty="0">
                <a:solidFill>
                  <a:schemeClr val="bg1"/>
                </a:solidFill>
                <a:latin typeface="Arial" panose="020B0604020202020204" pitchFamily="34" charset="0"/>
                <a:ea typeface="+mn-ea"/>
                <a:cs typeface="Arial" panose="020B0604020202020204" pitchFamily="34" charset="0"/>
              </a:defRPr>
            </a:lvl1pPr>
          </a:lstStyle>
          <a:p>
            <a:r>
              <a:rPr lang="en-US" dirty="0"/>
              <a:t>Click to edit</a:t>
            </a:r>
          </a:p>
        </p:txBody>
      </p:sp>
      <p:sp>
        <p:nvSpPr>
          <p:cNvPr id="45" name="Rectangle 7"/>
          <p:cNvSpPr>
            <a:spLocks noChangeArrowheads="1"/>
          </p:cNvSpPr>
          <p:nvPr userDrawn="1"/>
        </p:nvSpPr>
        <p:spPr bwMode="invGray">
          <a:xfrm flipH="1">
            <a:off x="82805" y="6501796"/>
            <a:ext cx="427913" cy="176519"/>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67" tIns="60933" rIns="121867" bIns="60933" numCol="1" spcCol="0" rtlCol="0" fromWordArt="0" anchor="ctr" anchorCtr="0" forceAA="0" compatLnSpc="1">
            <a:noAutofit/>
          </a:bodyPr>
          <a:lstStyle/>
          <a:p>
            <a:pPr algn="ctr"/>
            <a:endParaRPr lang="en-US" sz="2400" dirty="0">
              <a:solidFill>
                <a:prstClr val="white"/>
              </a:solidFill>
              <a:latin typeface="Foundry Gridnik Medium" pitchFamily="50" charset="0"/>
            </a:endParaRPr>
          </a:p>
        </p:txBody>
      </p:sp>
      <p:sp>
        <p:nvSpPr>
          <p:cNvPr id="46" name="Freeform 8"/>
          <p:cNvSpPr/>
          <p:nvPr userDrawn="1"/>
        </p:nvSpPr>
        <p:spPr bwMode="invGray">
          <a:xfrm flipH="1">
            <a:off x="-37030" y="6501795"/>
            <a:ext cx="119837" cy="305419"/>
          </a:xfrm>
          <a:custGeom>
            <a:avLst/>
            <a:gdLst>
              <a:gd name="T0" fmla="*/ 0 w 219"/>
              <a:gd name="T1" fmla="*/ 0 h 744"/>
              <a:gd name="T2" fmla="*/ 219 w 219"/>
              <a:gd name="T3" fmla="*/ 314 h 744"/>
              <a:gd name="T4" fmla="*/ 219 w 219"/>
              <a:gd name="T5" fmla="*/ 744 h 744"/>
              <a:gd name="T6" fmla="*/ 0 w 219"/>
              <a:gd name="T7" fmla="*/ 430 h 744"/>
              <a:gd name="T8" fmla="*/ 0 w 219"/>
              <a:gd name="T9" fmla="*/ 0 h 744"/>
            </a:gdLst>
            <a:ahLst/>
            <a:cxnLst>
              <a:cxn ang="0">
                <a:pos x="T0" y="T1"/>
              </a:cxn>
              <a:cxn ang="0">
                <a:pos x="T2" y="T3"/>
              </a:cxn>
              <a:cxn ang="0">
                <a:pos x="T4" y="T5"/>
              </a:cxn>
              <a:cxn ang="0">
                <a:pos x="T6" y="T7"/>
              </a:cxn>
              <a:cxn ang="0">
                <a:pos x="T8" y="T9"/>
              </a:cxn>
            </a:cxnLst>
            <a:rect l="0" t="0" r="r" b="b"/>
            <a:pathLst>
              <a:path w="219" h="744">
                <a:moveTo>
                  <a:pt x="0" y="0"/>
                </a:moveTo>
                <a:lnTo>
                  <a:pt x="219" y="314"/>
                </a:lnTo>
                <a:lnTo>
                  <a:pt x="219" y="744"/>
                </a:lnTo>
                <a:lnTo>
                  <a:pt x="0" y="430"/>
                </a:lnTo>
                <a:lnTo>
                  <a:pt x="0" y="0"/>
                </a:lnTo>
                <a:close/>
              </a:path>
            </a:pathLst>
          </a:custGeom>
          <a:gradFill flip="none" rotWithShape="0">
            <a:gsLst>
              <a:gs pos="47000">
                <a:srgbClr val="AF0707"/>
              </a:gs>
              <a:gs pos="100000">
                <a:srgbClr val="7F1B1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67" tIns="60933" rIns="121867" bIns="60933" numCol="1" spcCol="0" rtlCol="0" fromWordArt="0" anchor="ctr" anchorCtr="0" forceAA="0" compatLnSpc="1">
            <a:noAutofit/>
          </a:bodyPr>
          <a:lstStyle/>
          <a:p>
            <a:pPr algn="ctr"/>
            <a:endParaRPr lang="en-US" sz="2400" dirty="0">
              <a:solidFill>
                <a:prstClr val="white"/>
              </a:solidFill>
              <a:latin typeface="Foundry Gridnik Medium" pitchFamily="50" charset="0"/>
            </a:endParaRPr>
          </a:p>
        </p:txBody>
      </p:sp>
      <p:sp>
        <p:nvSpPr>
          <p:cNvPr id="21" name="Rectangle 20"/>
          <p:cNvSpPr/>
          <p:nvPr userDrawn="1"/>
        </p:nvSpPr>
        <p:spPr bwMode="invGray">
          <a:xfrm>
            <a:off x="99340" y="6445126"/>
            <a:ext cx="403273" cy="276977"/>
          </a:xfrm>
          <a:prstGeom prst="rect">
            <a:avLst/>
          </a:prstGeom>
        </p:spPr>
        <p:txBody>
          <a:bodyPr wrap="none" lIns="121867" tIns="60933" rIns="121867" bIns="60933">
            <a:spAutoFit/>
          </a:bodyPr>
          <a:lstStyle/>
          <a:p>
            <a:pPr algn="ctr"/>
            <a:fld id="{259F4B34-A25D-4DEF-97BC-C4D92417BF9B}" type="slidenum">
              <a:rPr lang="en-US" sz="1000" smtClean="0">
                <a:solidFill>
                  <a:prstClr val="white"/>
                </a:solidFill>
                <a:cs typeface="Arial" panose="020B0604020202020204" pitchFamily="34" charset="0"/>
              </a:rPr>
              <a:t>‹#›</a:t>
            </a:fld>
            <a:endParaRPr lang="en-US" sz="1000" dirty="0">
              <a:solidFill>
                <a:prstClr val="white"/>
              </a:solidFill>
              <a:cs typeface="Arial" panose="020B0604020202020204" pitchFamily="34" charset="0"/>
            </a:endParaRPr>
          </a:p>
        </p:txBody>
      </p:sp>
      <p:pic>
        <p:nvPicPr>
          <p:cNvPr id="23" name="Picture 29"/>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t="-1446" r="69861" b="39550"/>
          <a:stretch>
            <a:fillRect/>
          </a:stretch>
        </p:blipFill>
        <p:spPr bwMode="ltGray">
          <a:xfrm rot="5400000">
            <a:off x="1058535" y="2949843"/>
            <a:ext cx="1633535" cy="37506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Text Placeholder 2"/>
          <p:cNvSpPr>
            <a:spLocks noGrp="1"/>
          </p:cNvSpPr>
          <p:nvPr>
            <p:ph type="body" idx="10" hasCustomPrompt="1"/>
          </p:nvPr>
        </p:nvSpPr>
        <p:spPr bwMode="gray">
          <a:xfrm>
            <a:off x="5180253" y="621991"/>
            <a:ext cx="6083125" cy="2708233"/>
          </a:xfrm>
          <a:prstGeom prst="rect">
            <a:avLst/>
          </a:prstGeom>
          <a:noFill/>
        </p:spPr>
        <p:txBody>
          <a:bodyPr wrap="square" lIns="0" tIns="0" rIns="0" bIns="0" rtlCol="0" anchor="ctr" anchorCtr="0">
            <a:noAutofit/>
          </a:bodyPr>
          <a:lstStyle>
            <a:lvl1pPr marL="0" indent="0">
              <a:buFontTx/>
              <a:buNone/>
              <a:defRPr lang="en-US" sz="2400" dirty="0" smtClean="0">
                <a:solidFill>
                  <a:srgbClr val="414042"/>
                </a:solidFill>
              </a:defRPr>
            </a:lvl1pPr>
          </a:lstStyle>
          <a:p>
            <a:pPr marL="0" lvl="0"/>
            <a:r>
              <a:rPr lang="en-US" dirty="0"/>
              <a:t>Click to edit Master text</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Title Only and Content">
    <p:spTree>
      <p:nvGrpSpPr>
        <p:cNvPr id="1" name=""/>
        <p:cNvGrpSpPr/>
        <p:nvPr/>
      </p:nvGrpSpPr>
      <p:grpSpPr>
        <a:xfrm>
          <a:off x="0" y="0"/>
          <a:ext cx="0" cy="0"/>
          <a:chOff x="0" y="0"/>
          <a:chExt cx="0" cy="0"/>
        </a:xfrm>
      </p:grpSpPr>
      <p:sp>
        <p:nvSpPr>
          <p:cNvPr id="11" name="Rectangle 11"/>
          <p:cNvSpPr>
            <a:spLocks noChangeArrowheads="1"/>
          </p:cNvSpPr>
          <p:nvPr userDrawn="1"/>
        </p:nvSpPr>
        <p:spPr bwMode="gray">
          <a:xfrm flipH="1">
            <a:off x="205452" y="255906"/>
            <a:ext cx="11983373" cy="597132"/>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lvl="0" algn="ctr"/>
            <a:endParaRPr lang="en-US" dirty="0">
              <a:latin typeface="Foundry Gridnik Medium" pitchFamily="50" charset="0"/>
            </a:endParaRPr>
          </a:p>
        </p:txBody>
      </p:sp>
      <p:sp>
        <p:nvSpPr>
          <p:cNvPr id="9" name="Content Placeholder 2"/>
          <p:cNvSpPr>
            <a:spLocks noGrp="1"/>
          </p:cNvSpPr>
          <p:nvPr>
            <p:ph sz="half" idx="1" hasCustomPrompt="1"/>
          </p:nvPr>
        </p:nvSpPr>
        <p:spPr bwMode="gray">
          <a:xfrm>
            <a:off x="277145" y="1335024"/>
            <a:ext cx="11723382" cy="5039399"/>
          </a:xfrm>
          <a:prstGeom prst="rect">
            <a:avLst/>
          </a:prstGeom>
        </p:spPr>
        <p:txBody>
          <a:bodyPr lIns="121899" tIns="60949" rIns="121899" bIns="60949"/>
          <a:lstStyle>
            <a:lvl1pPr marL="226695" indent="-226695">
              <a:lnSpc>
                <a:spcPct val="95000"/>
              </a:lnSpc>
              <a:spcBef>
                <a:spcPts val="800"/>
              </a:spcBef>
              <a:buClr>
                <a:schemeClr val="accent1"/>
              </a:buClr>
              <a:defRPr sz="2400">
                <a:solidFill>
                  <a:srgbClr val="414042"/>
                </a:solidFill>
                <a:latin typeface="Arial" panose="020B0604020202020204" pitchFamily="34" charset="0"/>
                <a:cs typeface="Arial" panose="020B0604020202020204" pitchFamily="34" charset="0"/>
              </a:defRPr>
            </a:lvl1pPr>
            <a:lvl2pPr marL="609600" indent="-228600">
              <a:lnSpc>
                <a:spcPct val="95000"/>
              </a:lnSpc>
              <a:spcBef>
                <a:spcPts val="800"/>
              </a:spcBef>
              <a:buClr>
                <a:schemeClr val="accent1"/>
              </a:buClr>
              <a:buFont typeface="Arial" panose="020B0604020202020204" pitchFamily="34" charset="0"/>
              <a:buChar char="–"/>
              <a:defRPr sz="2000">
                <a:solidFill>
                  <a:srgbClr val="939598"/>
                </a:solidFill>
                <a:latin typeface="Arial" panose="020B0604020202020204" pitchFamily="34" charset="0"/>
                <a:cs typeface="Arial" panose="020B0604020202020204" pitchFamily="34" charset="0"/>
              </a:defRPr>
            </a:lvl2pPr>
            <a:lvl3pPr marL="835660" indent="-150495">
              <a:lnSpc>
                <a:spcPct val="95000"/>
              </a:lnSpc>
              <a:spcBef>
                <a:spcPts val="800"/>
              </a:spcBef>
              <a:buClr>
                <a:schemeClr val="accent1"/>
              </a:buClr>
              <a:buFont typeface="Arial" panose="020B0604020202020204" pitchFamily="34" charset="0"/>
              <a:buChar char="–"/>
              <a:defRPr sz="1800">
                <a:solidFill>
                  <a:srgbClr val="939598"/>
                </a:solidFill>
                <a:latin typeface="Arial" panose="020B0604020202020204" pitchFamily="34" charset="0"/>
                <a:cs typeface="Arial" panose="020B0604020202020204" pitchFamily="34" charset="0"/>
              </a:defRPr>
            </a:lvl3pPr>
            <a:lvl4pPr marL="1146810" indent="-156845">
              <a:lnSpc>
                <a:spcPct val="95000"/>
              </a:lnSpc>
              <a:spcBef>
                <a:spcPts val="800"/>
              </a:spcBef>
              <a:buClr>
                <a:schemeClr val="accent1"/>
              </a:buClr>
              <a:buFont typeface="Arial" panose="020B0604020202020204" pitchFamily="34" charset="0"/>
              <a:buChar char="–"/>
              <a:defRPr sz="1600">
                <a:solidFill>
                  <a:srgbClr val="939598"/>
                </a:solidFill>
                <a:latin typeface="Arial" panose="020B0604020202020204" pitchFamily="34" charset="0"/>
                <a:cs typeface="Arial" panose="020B0604020202020204" pitchFamily="34" charset="0"/>
              </a:defRPr>
            </a:lvl4pPr>
            <a:lvl5pPr marL="1445260" indent="-150495">
              <a:lnSpc>
                <a:spcPct val="95000"/>
              </a:lnSpc>
              <a:spcBef>
                <a:spcPts val="800"/>
              </a:spcBef>
              <a:buClr>
                <a:schemeClr val="accent1"/>
              </a:buClr>
              <a:buFont typeface="Arial" panose="020B0604020202020204" pitchFamily="34" charset="0"/>
              <a:buChar char="–"/>
              <a:defRPr sz="1600">
                <a:solidFill>
                  <a:srgbClr val="939598"/>
                </a:solidFill>
                <a:latin typeface="Arial" panose="020B0604020202020204" pitchFamily="34" charset="0"/>
                <a:cs typeface="Arial" panose="020B0604020202020204" pitchFamily="34" charset="0"/>
              </a:defRPr>
            </a:lvl5pPr>
            <a:lvl6pPr>
              <a:defRPr sz="2400"/>
            </a:lvl6pPr>
            <a:lvl7pPr>
              <a:defRPr sz="2400"/>
            </a:lvl7pPr>
            <a:lvl8pPr>
              <a:defRPr sz="2400"/>
            </a:lvl8pPr>
            <a:lvl9pPr>
              <a:defRPr sz="2400"/>
            </a:lvl9pPr>
          </a:lstStyle>
          <a:p>
            <a:pPr lvl="0"/>
            <a:r>
              <a:rPr lang="en-US" dirty="0"/>
              <a:t>Click to edit Master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itle 28"/>
          <p:cNvSpPr>
            <a:spLocks noGrp="1"/>
          </p:cNvSpPr>
          <p:nvPr>
            <p:ph type="title" hasCustomPrompt="1"/>
          </p:nvPr>
        </p:nvSpPr>
        <p:spPr bwMode="gray">
          <a:xfrm>
            <a:off x="283725" y="255906"/>
            <a:ext cx="11905100" cy="597132"/>
          </a:xfrm>
          <a:prstGeom prst="rect">
            <a:avLst/>
          </a:prstGeom>
        </p:spPr>
        <p:txBody>
          <a:bodyPr wrap="square" lIns="121899" tIns="60949" rIns="121899" bIns="60949" anchor="ctr" anchorCtr="0"/>
          <a:lstStyle>
            <a:lvl1pPr marL="0" algn="l" defTabSz="1219200" rtl="0" eaLnBrk="1" latinLnBrk="0" hangingPunct="1">
              <a:lnSpc>
                <a:spcPct val="100000"/>
              </a:lnSpc>
              <a:spcBef>
                <a:spcPct val="0"/>
              </a:spcBef>
              <a:buNone/>
              <a:tabLst>
                <a:tab pos="1218565" algn="l"/>
              </a:tabLst>
              <a:defRPr lang="en-US" sz="3600" kern="1200" cap="none" spc="0" baseline="0" dirty="0">
                <a:solidFill>
                  <a:schemeClr val="bg1"/>
                </a:solidFill>
                <a:latin typeface="Arial" panose="020B0604020202020204" pitchFamily="34" charset="0"/>
                <a:ea typeface="+mn-ea"/>
                <a:cs typeface="Arial" panose="020B0604020202020204" pitchFamily="34" charset="0"/>
              </a:defRPr>
            </a:lvl1pPr>
          </a:lstStyle>
          <a:p>
            <a:r>
              <a:rPr lang="en-US" dirty="0"/>
              <a:t>Click To Edit Master Title</a:t>
            </a:r>
          </a:p>
        </p:txBody>
      </p:sp>
      <p:sp>
        <p:nvSpPr>
          <p:cNvPr id="7" name="Freeform 12"/>
          <p:cNvSpPr/>
          <p:nvPr userDrawn="1"/>
        </p:nvSpPr>
        <p:spPr bwMode="gray">
          <a:xfrm>
            <a:off x="18" y="253524"/>
            <a:ext cx="205442" cy="792721"/>
          </a:xfrm>
          <a:custGeom>
            <a:avLst/>
            <a:gdLst>
              <a:gd name="T0" fmla="*/ 0 w 215"/>
              <a:gd name="T1" fmla="*/ 308 h 703"/>
              <a:gd name="T2" fmla="*/ 0 w 215"/>
              <a:gd name="T3" fmla="*/ 703 h 703"/>
              <a:gd name="T4" fmla="*/ 215 w 215"/>
              <a:gd name="T5" fmla="*/ 395 h 703"/>
              <a:gd name="T6" fmla="*/ 215 w 215"/>
              <a:gd name="T7" fmla="*/ 0 h 703"/>
              <a:gd name="T8" fmla="*/ 0 w 215"/>
              <a:gd name="T9" fmla="*/ 308 h 703"/>
              <a:gd name="connsiteX0" fmla="*/ 0 w 10000"/>
              <a:gd name="connsiteY0" fmla="*/ 4381 h 7400"/>
              <a:gd name="connsiteX1" fmla="*/ 6119 w 10000"/>
              <a:gd name="connsiteY1" fmla="*/ 7400 h 7400"/>
              <a:gd name="connsiteX2" fmla="*/ 10000 w 10000"/>
              <a:gd name="connsiteY2" fmla="*/ 5619 h 7400"/>
              <a:gd name="connsiteX3" fmla="*/ 10000 w 10000"/>
              <a:gd name="connsiteY3" fmla="*/ 0 h 7400"/>
              <a:gd name="connsiteX4" fmla="*/ 0 w 10000"/>
              <a:gd name="connsiteY4" fmla="*/ 4381 h 7400"/>
              <a:gd name="connsiteX0-1" fmla="*/ 0 w 3881"/>
              <a:gd name="connsiteY0-2" fmla="*/ 2482 h 10000"/>
              <a:gd name="connsiteX1-3" fmla="*/ 0 w 3881"/>
              <a:gd name="connsiteY1-4" fmla="*/ 10000 h 10000"/>
              <a:gd name="connsiteX2-5" fmla="*/ 3881 w 3881"/>
              <a:gd name="connsiteY2-6" fmla="*/ 7593 h 10000"/>
              <a:gd name="connsiteX3-7" fmla="*/ 3881 w 3881"/>
              <a:gd name="connsiteY3-8" fmla="*/ 0 h 10000"/>
              <a:gd name="connsiteX4-9" fmla="*/ 0 w 3881"/>
              <a:gd name="connsiteY4-10" fmla="*/ 2482 h 100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881" h="10000">
                <a:moveTo>
                  <a:pt x="0" y="2482"/>
                </a:moveTo>
                <a:lnTo>
                  <a:pt x="0" y="10000"/>
                </a:lnTo>
                <a:lnTo>
                  <a:pt x="3881" y="7593"/>
                </a:lnTo>
                <a:lnTo>
                  <a:pt x="3881" y="0"/>
                </a:lnTo>
                <a:lnTo>
                  <a:pt x="0" y="2482"/>
                </a:lnTo>
                <a:close/>
              </a:path>
            </a:pathLst>
          </a:custGeom>
          <a:gradFill flip="none" rotWithShape="0">
            <a:gsLst>
              <a:gs pos="47000">
                <a:srgbClr val="AF0707"/>
              </a:gs>
              <a:gs pos="100000">
                <a:srgbClr val="7F1B1B"/>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schemeClr val="lt1"/>
              </a:solidFill>
              <a:latin typeface="Foundry Gridnik Medium" pitchFamily="50"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60" name="Rectangle 59"/>
          <p:cNvSpPr/>
          <p:nvPr userDrawn="1"/>
        </p:nvSpPr>
        <p:spPr>
          <a:xfrm>
            <a:off x="0" y="0"/>
            <a:ext cx="12188823" cy="6857107"/>
          </a:xfrm>
          <a:prstGeom prst="rect">
            <a:avLst/>
          </a:prstGeom>
          <a:solidFill>
            <a:srgbClr val="7F7F7F">
              <a:alpha val="2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61" name="Picture 60" descr="title-back.jpg"/>
          <p:cNvPicPr>
            <a:picLocks noChangeAspect="1"/>
          </p:cNvPicPr>
          <p:nvPr userDrawn="1"/>
        </p:nvPicPr>
        <p:blipFill>
          <a:blip r:embed="rId2" cstate="email"/>
          <a:stretch>
            <a:fillRect/>
          </a:stretch>
        </p:blipFill>
        <p:spPr>
          <a:xfrm>
            <a:off x="0" y="893"/>
            <a:ext cx="12188824" cy="6856213"/>
          </a:xfrm>
          <a:prstGeom prst="rect">
            <a:avLst/>
          </a:prstGeom>
        </p:spPr>
      </p:pic>
      <p:sp>
        <p:nvSpPr>
          <p:cNvPr id="51" name="Freeform 50"/>
          <p:cNvSpPr/>
          <p:nvPr userDrawn="1"/>
        </p:nvSpPr>
        <p:spPr>
          <a:xfrm rot="-1260000">
            <a:off x="-937469" y="1197704"/>
            <a:ext cx="13624074" cy="2723194"/>
          </a:xfrm>
          <a:custGeom>
            <a:avLst/>
            <a:gdLst>
              <a:gd name="connsiteX0" fmla="*/ 0 w 12200027"/>
              <a:gd name="connsiteY0" fmla="*/ 0 h 2717800"/>
              <a:gd name="connsiteX1" fmla="*/ 12200027 w 12200027"/>
              <a:gd name="connsiteY1" fmla="*/ 0 h 2717800"/>
              <a:gd name="connsiteX2" fmla="*/ 12200027 w 12200027"/>
              <a:gd name="connsiteY2" fmla="*/ 2717800 h 2717800"/>
              <a:gd name="connsiteX3" fmla="*/ 0 w 12200027"/>
              <a:gd name="connsiteY3" fmla="*/ 2717800 h 2717800"/>
              <a:gd name="connsiteX4" fmla="*/ 0 w 12200027"/>
              <a:gd name="connsiteY4" fmla="*/ 0 h 2717800"/>
              <a:gd name="connsiteX0-1" fmla="*/ 167130 w 12200027"/>
              <a:gd name="connsiteY0-2" fmla="*/ 23345 h 2717800"/>
              <a:gd name="connsiteX1-3" fmla="*/ 12200027 w 12200027"/>
              <a:gd name="connsiteY1-4" fmla="*/ 0 h 2717800"/>
              <a:gd name="connsiteX2-5" fmla="*/ 12200027 w 12200027"/>
              <a:gd name="connsiteY2-6" fmla="*/ 2717800 h 2717800"/>
              <a:gd name="connsiteX3-7" fmla="*/ 0 w 12200027"/>
              <a:gd name="connsiteY3-8" fmla="*/ 2717800 h 2717800"/>
              <a:gd name="connsiteX4-9" fmla="*/ 167130 w 12200027"/>
              <a:gd name="connsiteY4-10" fmla="*/ 23345 h 2717800"/>
              <a:gd name="connsiteX0-11" fmla="*/ 1025170 w 13058067"/>
              <a:gd name="connsiteY0-12" fmla="*/ 23345 h 2717800"/>
              <a:gd name="connsiteX1-13" fmla="*/ 13058067 w 13058067"/>
              <a:gd name="connsiteY1-14" fmla="*/ 0 h 2717800"/>
              <a:gd name="connsiteX2-15" fmla="*/ 13058067 w 13058067"/>
              <a:gd name="connsiteY2-16" fmla="*/ 2717800 h 2717800"/>
              <a:gd name="connsiteX3-17" fmla="*/ 0 w 13058067"/>
              <a:gd name="connsiteY3-18" fmla="*/ 2694004 h 2717800"/>
              <a:gd name="connsiteX4-19" fmla="*/ 1025170 w 13058067"/>
              <a:gd name="connsiteY4-20" fmla="*/ 23345 h 2717800"/>
              <a:gd name="connsiteX0-21" fmla="*/ 1025170 w 13058067"/>
              <a:gd name="connsiteY0-22" fmla="*/ 0 h 2694455"/>
              <a:gd name="connsiteX1-23" fmla="*/ 12001451 w 13058067"/>
              <a:gd name="connsiteY1-24" fmla="*/ 992749 h 2694455"/>
              <a:gd name="connsiteX2-25" fmla="*/ 13058067 w 13058067"/>
              <a:gd name="connsiteY2-26" fmla="*/ 2694455 h 2694455"/>
              <a:gd name="connsiteX3-27" fmla="*/ 0 w 13058067"/>
              <a:gd name="connsiteY3-28" fmla="*/ 2670659 h 2694455"/>
              <a:gd name="connsiteX4-29" fmla="*/ 1025170 w 13058067"/>
              <a:gd name="connsiteY4-30" fmla="*/ 0 h 2694455"/>
              <a:gd name="connsiteX0-31" fmla="*/ 1025170 w 13058067"/>
              <a:gd name="connsiteY0-32" fmla="*/ 44589 h 2739044"/>
              <a:gd name="connsiteX1-33" fmla="*/ 10185052 w 13058067"/>
              <a:gd name="connsiteY1-34" fmla="*/ 0 h 2739044"/>
              <a:gd name="connsiteX2-35" fmla="*/ 13058067 w 13058067"/>
              <a:gd name="connsiteY2-36" fmla="*/ 2739044 h 2739044"/>
              <a:gd name="connsiteX3-37" fmla="*/ 0 w 13058067"/>
              <a:gd name="connsiteY3-38" fmla="*/ 2715248 h 2739044"/>
              <a:gd name="connsiteX4-39" fmla="*/ 1025170 w 13058067"/>
              <a:gd name="connsiteY4-40" fmla="*/ 44589 h 2739044"/>
              <a:gd name="connsiteX0-41" fmla="*/ 1025170 w 13058067"/>
              <a:gd name="connsiteY0-42" fmla="*/ 44589 h 2739044"/>
              <a:gd name="connsiteX1-43" fmla="*/ 10185052 w 13058067"/>
              <a:gd name="connsiteY1-44" fmla="*/ 0 h 2739044"/>
              <a:gd name="connsiteX2-45" fmla="*/ 11594561 w 13058067"/>
              <a:gd name="connsiteY2-46" fmla="*/ 1357272 h 2739044"/>
              <a:gd name="connsiteX3-47" fmla="*/ 13058067 w 13058067"/>
              <a:gd name="connsiteY3-48" fmla="*/ 2739044 h 2739044"/>
              <a:gd name="connsiteX4-49" fmla="*/ 0 w 13058067"/>
              <a:gd name="connsiteY4-50" fmla="*/ 2715248 h 2739044"/>
              <a:gd name="connsiteX5" fmla="*/ 1025170 w 13058067"/>
              <a:gd name="connsiteY5" fmla="*/ 44589 h 2739044"/>
              <a:gd name="connsiteX0-51" fmla="*/ 1025170 w 13595398"/>
              <a:gd name="connsiteY0-52" fmla="*/ 44589 h 2739044"/>
              <a:gd name="connsiteX1-53" fmla="*/ 10185052 w 13595398"/>
              <a:gd name="connsiteY1-54" fmla="*/ 0 h 2739044"/>
              <a:gd name="connsiteX2-55" fmla="*/ 13595398 w 13595398"/>
              <a:gd name="connsiteY2-56" fmla="*/ 1310066 h 2739044"/>
              <a:gd name="connsiteX3-57" fmla="*/ 13058067 w 13595398"/>
              <a:gd name="connsiteY3-58" fmla="*/ 2739044 h 2739044"/>
              <a:gd name="connsiteX4-59" fmla="*/ 0 w 13595398"/>
              <a:gd name="connsiteY4-60" fmla="*/ 2715248 h 2739044"/>
              <a:gd name="connsiteX5-61" fmla="*/ 1025170 w 13595398"/>
              <a:gd name="connsiteY5-62" fmla="*/ 44589 h 2739044"/>
              <a:gd name="connsiteX0-63" fmla="*/ 1025170 w 13595398"/>
              <a:gd name="connsiteY0-64" fmla="*/ 44589 h 2715248"/>
              <a:gd name="connsiteX1-65" fmla="*/ 10185052 w 13595398"/>
              <a:gd name="connsiteY1-66" fmla="*/ 0 h 2715248"/>
              <a:gd name="connsiteX2-67" fmla="*/ 13595398 w 13595398"/>
              <a:gd name="connsiteY2-68" fmla="*/ 1310066 h 2715248"/>
              <a:gd name="connsiteX3-69" fmla="*/ 13112020 w 13595398"/>
              <a:gd name="connsiteY3-70" fmla="*/ 2569307 h 2715248"/>
              <a:gd name="connsiteX4-71" fmla="*/ 0 w 13595398"/>
              <a:gd name="connsiteY4-72" fmla="*/ 2715248 h 2715248"/>
              <a:gd name="connsiteX5-73" fmla="*/ 1025170 w 13595398"/>
              <a:gd name="connsiteY5-74" fmla="*/ 44589 h 2715248"/>
              <a:gd name="connsiteX0-75" fmla="*/ 1025170 w 13595398"/>
              <a:gd name="connsiteY0-76" fmla="*/ 44589 h 2747154"/>
              <a:gd name="connsiteX1-77" fmla="*/ 10185052 w 13595398"/>
              <a:gd name="connsiteY1-78" fmla="*/ 0 h 2747154"/>
              <a:gd name="connsiteX2-79" fmla="*/ 13595398 w 13595398"/>
              <a:gd name="connsiteY2-80" fmla="*/ 1310066 h 2747154"/>
              <a:gd name="connsiteX3-81" fmla="*/ 13043751 w 13595398"/>
              <a:gd name="connsiteY3-82" fmla="*/ 2747154 h 2747154"/>
              <a:gd name="connsiteX4-83" fmla="*/ 0 w 13595398"/>
              <a:gd name="connsiteY4-84" fmla="*/ 2715248 h 2747154"/>
              <a:gd name="connsiteX5-85" fmla="*/ 1025170 w 13595398"/>
              <a:gd name="connsiteY5-86" fmla="*/ 44589 h 2747154"/>
              <a:gd name="connsiteX0-87" fmla="*/ 1025170 w 13595398"/>
              <a:gd name="connsiteY0-88" fmla="*/ 44589 h 2715248"/>
              <a:gd name="connsiteX1-89" fmla="*/ 10185052 w 13595398"/>
              <a:gd name="connsiteY1-90" fmla="*/ 0 h 2715248"/>
              <a:gd name="connsiteX2-91" fmla="*/ 13595398 w 13595398"/>
              <a:gd name="connsiteY2-92" fmla="*/ 1310066 h 2715248"/>
              <a:gd name="connsiteX3-93" fmla="*/ 13098366 w 13595398"/>
              <a:gd name="connsiteY3-94" fmla="*/ 2604877 h 2715248"/>
              <a:gd name="connsiteX4-95" fmla="*/ 0 w 13595398"/>
              <a:gd name="connsiteY4-96" fmla="*/ 2715248 h 2715248"/>
              <a:gd name="connsiteX5-97" fmla="*/ 1025170 w 13595398"/>
              <a:gd name="connsiteY5-98" fmla="*/ 44589 h 2715248"/>
              <a:gd name="connsiteX0-99" fmla="*/ 1025170 w 13595398"/>
              <a:gd name="connsiteY0-100" fmla="*/ 44589 h 2723442"/>
              <a:gd name="connsiteX1-101" fmla="*/ 10185052 w 13595398"/>
              <a:gd name="connsiteY1-102" fmla="*/ 0 h 2723442"/>
              <a:gd name="connsiteX2-103" fmla="*/ 13595398 w 13595398"/>
              <a:gd name="connsiteY2-104" fmla="*/ 1310066 h 2723442"/>
              <a:gd name="connsiteX3-105" fmla="*/ 13052853 w 13595398"/>
              <a:gd name="connsiteY3-106" fmla="*/ 2723442 h 2723442"/>
              <a:gd name="connsiteX4-107" fmla="*/ 0 w 13595398"/>
              <a:gd name="connsiteY4-108" fmla="*/ 2715248 h 2723442"/>
              <a:gd name="connsiteX5-109" fmla="*/ 1025170 w 13595398"/>
              <a:gd name="connsiteY5-110" fmla="*/ 44589 h 2723442"/>
              <a:gd name="connsiteX0-111" fmla="*/ 1025170 w 13595398"/>
              <a:gd name="connsiteY0-112" fmla="*/ 44341 h 2723194"/>
              <a:gd name="connsiteX1-113" fmla="*/ 10406499 w 13595398"/>
              <a:gd name="connsiteY1-114" fmla="*/ 0 h 2723194"/>
              <a:gd name="connsiteX2-115" fmla="*/ 13595398 w 13595398"/>
              <a:gd name="connsiteY2-116" fmla="*/ 1309818 h 2723194"/>
              <a:gd name="connsiteX3-117" fmla="*/ 13052853 w 13595398"/>
              <a:gd name="connsiteY3-118" fmla="*/ 2723194 h 2723194"/>
              <a:gd name="connsiteX4-119" fmla="*/ 0 w 13595398"/>
              <a:gd name="connsiteY4-120" fmla="*/ 2715000 h 2723194"/>
              <a:gd name="connsiteX5-121" fmla="*/ 1025170 w 13595398"/>
              <a:gd name="connsiteY5-122" fmla="*/ 44341 h 2723194"/>
              <a:gd name="connsiteX0-123" fmla="*/ 1025170 w 13624074"/>
              <a:gd name="connsiteY0-124" fmla="*/ 44341 h 2723194"/>
              <a:gd name="connsiteX1-125" fmla="*/ 10406499 w 13624074"/>
              <a:gd name="connsiteY1-126" fmla="*/ 0 h 2723194"/>
              <a:gd name="connsiteX2-127" fmla="*/ 13624074 w 13624074"/>
              <a:gd name="connsiteY2-128" fmla="*/ 1235111 h 2723194"/>
              <a:gd name="connsiteX3-129" fmla="*/ 13052853 w 13624074"/>
              <a:gd name="connsiteY3-130" fmla="*/ 2723194 h 2723194"/>
              <a:gd name="connsiteX4-131" fmla="*/ 0 w 13624074"/>
              <a:gd name="connsiteY4-132" fmla="*/ 2715000 h 2723194"/>
              <a:gd name="connsiteX5-133" fmla="*/ 1025170 w 13624074"/>
              <a:gd name="connsiteY5-134" fmla="*/ 44341 h 272319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61" y="connsiteY5-62"/>
              </a:cxn>
            </a:cxnLst>
            <a:rect l="l" t="t" r="r" b="b"/>
            <a:pathLst>
              <a:path w="13624074" h="2723194">
                <a:moveTo>
                  <a:pt x="1025170" y="44341"/>
                </a:moveTo>
                <a:lnTo>
                  <a:pt x="10406499" y="0"/>
                </a:lnTo>
                <a:lnTo>
                  <a:pt x="13624074" y="1235111"/>
                </a:lnTo>
                <a:lnTo>
                  <a:pt x="13052853" y="2723194"/>
                </a:lnTo>
                <a:lnTo>
                  <a:pt x="0" y="2715000"/>
                </a:lnTo>
                <a:lnTo>
                  <a:pt x="1025170" y="44341"/>
                </a:lnTo>
                <a:close/>
              </a:path>
            </a:pathLst>
          </a:cu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3" name="Freeform 52"/>
          <p:cNvSpPr/>
          <p:nvPr userDrawn="1"/>
        </p:nvSpPr>
        <p:spPr>
          <a:xfrm rot="-1260000">
            <a:off x="2658988" y="3340387"/>
            <a:ext cx="9999997" cy="770511"/>
          </a:xfrm>
          <a:custGeom>
            <a:avLst/>
            <a:gdLst>
              <a:gd name="connsiteX0" fmla="*/ 0 w 10017679"/>
              <a:gd name="connsiteY0" fmla="*/ 0 h 763723"/>
              <a:gd name="connsiteX1" fmla="*/ 10017679 w 10017679"/>
              <a:gd name="connsiteY1" fmla="*/ 0 h 763723"/>
              <a:gd name="connsiteX2" fmla="*/ 10017679 w 10017679"/>
              <a:gd name="connsiteY2" fmla="*/ 763723 h 763723"/>
              <a:gd name="connsiteX3" fmla="*/ 0 w 10017679"/>
              <a:gd name="connsiteY3" fmla="*/ 763723 h 763723"/>
              <a:gd name="connsiteX4" fmla="*/ 0 w 10017679"/>
              <a:gd name="connsiteY4" fmla="*/ 0 h 763723"/>
              <a:gd name="connsiteX0-1" fmla="*/ 0 w 10017679"/>
              <a:gd name="connsiteY0-2" fmla="*/ 0 h 763723"/>
              <a:gd name="connsiteX1-3" fmla="*/ 10017679 w 10017679"/>
              <a:gd name="connsiteY1-4" fmla="*/ 0 h 763723"/>
              <a:gd name="connsiteX2-5" fmla="*/ 9726277 w 10017679"/>
              <a:gd name="connsiteY2-6" fmla="*/ 706279 h 763723"/>
              <a:gd name="connsiteX3-7" fmla="*/ 0 w 10017679"/>
              <a:gd name="connsiteY3-8" fmla="*/ 763723 h 763723"/>
              <a:gd name="connsiteX4-9" fmla="*/ 0 w 10017679"/>
              <a:gd name="connsiteY4-10" fmla="*/ 0 h 763723"/>
              <a:gd name="connsiteX0-11" fmla="*/ 0 w 10017679"/>
              <a:gd name="connsiteY0-12" fmla="*/ 0 h 763723"/>
              <a:gd name="connsiteX1-13" fmla="*/ 10017679 w 10017679"/>
              <a:gd name="connsiteY1-14" fmla="*/ 0 h 763723"/>
              <a:gd name="connsiteX2-15" fmla="*/ 9708073 w 10017679"/>
              <a:gd name="connsiteY2-16" fmla="*/ 753704 h 763723"/>
              <a:gd name="connsiteX3-17" fmla="*/ 0 w 10017679"/>
              <a:gd name="connsiteY3-18" fmla="*/ 763723 h 763723"/>
              <a:gd name="connsiteX4-19" fmla="*/ 0 w 10017679"/>
              <a:gd name="connsiteY4-20" fmla="*/ 0 h 763723"/>
              <a:gd name="connsiteX0-21" fmla="*/ 0 w 9999997"/>
              <a:gd name="connsiteY0-22" fmla="*/ 6788 h 770511"/>
              <a:gd name="connsiteX1-23" fmla="*/ 9999997 w 9999997"/>
              <a:gd name="connsiteY1-24" fmla="*/ 0 h 770511"/>
              <a:gd name="connsiteX2-25" fmla="*/ 9708073 w 9999997"/>
              <a:gd name="connsiteY2-26" fmla="*/ 760492 h 770511"/>
              <a:gd name="connsiteX3-27" fmla="*/ 0 w 9999997"/>
              <a:gd name="connsiteY3-28" fmla="*/ 770511 h 770511"/>
              <a:gd name="connsiteX4-29" fmla="*/ 0 w 9999997"/>
              <a:gd name="connsiteY4-30" fmla="*/ 6788 h 77051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9999997" h="770511">
                <a:moveTo>
                  <a:pt x="0" y="6788"/>
                </a:moveTo>
                <a:lnTo>
                  <a:pt x="9999997" y="0"/>
                </a:lnTo>
                <a:lnTo>
                  <a:pt x="9708073" y="760492"/>
                </a:lnTo>
                <a:lnTo>
                  <a:pt x="0" y="770511"/>
                </a:lnTo>
                <a:lnTo>
                  <a:pt x="0" y="6788"/>
                </a:lnTo>
                <a:close/>
              </a:path>
            </a:pathLst>
          </a:custGeom>
          <a:solidFill>
            <a:srgbClr val="414042">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5" name="Subtitle 2"/>
          <p:cNvSpPr>
            <a:spLocks noGrp="1"/>
          </p:cNvSpPr>
          <p:nvPr>
            <p:ph type="subTitle" idx="1" hasCustomPrompt="1"/>
          </p:nvPr>
        </p:nvSpPr>
        <p:spPr bwMode="gray">
          <a:xfrm rot="-1260000">
            <a:off x="2702615" y="3447160"/>
            <a:ext cx="9513216" cy="713913"/>
          </a:xfrm>
          <a:prstGeom prst="rect">
            <a:avLst/>
          </a:prstGeom>
        </p:spPr>
        <p:txBody>
          <a:bodyPr lIns="121899" tIns="60949" rIns="121899" bIns="60949" anchor="ctr" anchorCtr="0"/>
          <a:lstStyle>
            <a:lvl1pPr marL="0" indent="0" algn="l" defTabSz="1219200" rtl="0" eaLnBrk="1" latinLnBrk="0" hangingPunct="1">
              <a:lnSpc>
                <a:spcPct val="90000"/>
              </a:lnSpc>
              <a:spcBef>
                <a:spcPct val="0"/>
              </a:spcBef>
              <a:buNone/>
              <a:defRPr lang="en-US" sz="2800" b="0" kern="1200" cap="none" spc="0" baseline="0" dirty="0">
                <a:solidFill>
                  <a:schemeClr val="bg1"/>
                </a:solidFill>
                <a:latin typeface="Arial" panose="020B0604020202020204" pitchFamily="34" charset="0"/>
                <a:ea typeface="+mn-ea"/>
                <a:cs typeface="Arial" panose="020B0604020202020204" pitchFamily="34" charset="0"/>
              </a:defRPr>
            </a:lvl1pPr>
            <a:lvl2pPr marL="609600" indent="0" algn="ctr">
              <a:buNone/>
              <a:defRPr>
                <a:solidFill>
                  <a:schemeClr val="tx1">
                    <a:tint val="75000"/>
                  </a:schemeClr>
                </a:solidFill>
              </a:defRPr>
            </a:lvl2pPr>
            <a:lvl3pPr marL="1219200" indent="0" algn="ctr">
              <a:buNone/>
              <a:defRPr>
                <a:solidFill>
                  <a:schemeClr val="tx1">
                    <a:tint val="75000"/>
                  </a:schemeClr>
                </a:solidFill>
              </a:defRPr>
            </a:lvl3pPr>
            <a:lvl4pPr marL="1828165" indent="0" algn="ctr">
              <a:buNone/>
              <a:defRPr>
                <a:solidFill>
                  <a:schemeClr val="tx1">
                    <a:tint val="75000"/>
                  </a:schemeClr>
                </a:solidFill>
              </a:defRPr>
            </a:lvl4pPr>
            <a:lvl5pPr marL="2437765" indent="0" algn="ctr">
              <a:buNone/>
              <a:defRPr>
                <a:solidFill>
                  <a:schemeClr val="tx1">
                    <a:tint val="75000"/>
                  </a:schemeClr>
                </a:solidFill>
              </a:defRPr>
            </a:lvl5pPr>
            <a:lvl6pPr marL="3047365" indent="0" algn="ctr">
              <a:buNone/>
              <a:defRPr>
                <a:solidFill>
                  <a:schemeClr val="tx1">
                    <a:tint val="75000"/>
                  </a:schemeClr>
                </a:solidFill>
              </a:defRPr>
            </a:lvl6pPr>
            <a:lvl7pPr marL="3656965" indent="0" algn="ctr">
              <a:buNone/>
              <a:defRPr>
                <a:solidFill>
                  <a:schemeClr val="tx1">
                    <a:tint val="75000"/>
                  </a:schemeClr>
                </a:solidFill>
              </a:defRPr>
            </a:lvl7pPr>
            <a:lvl8pPr marL="4266565" indent="0" algn="ctr">
              <a:buNone/>
              <a:defRPr>
                <a:solidFill>
                  <a:schemeClr val="tx1">
                    <a:tint val="75000"/>
                  </a:schemeClr>
                </a:solidFill>
              </a:defRPr>
            </a:lvl8pPr>
            <a:lvl9pPr marL="4876165" indent="0" algn="ctr">
              <a:buNone/>
              <a:defRPr>
                <a:solidFill>
                  <a:schemeClr val="tx1">
                    <a:tint val="75000"/>
                  </a:schemeClr>
                </a:solidFill>
              </a:defRPr>
            </a:lvl9pPr>
          </a:lstStyle>
          <a:p>
            <a:r>
              <a:rPr lang="zh-CN" altLang="en-US" dirty="0"/>
              <a:t>单击此处编辑模板副标题样式</a:t>
            </a:r>
            <a:endParaRPr lang="en-US" dirty="0"/>
          </a:p>
        </p:txBody>
      </p:sp>
      <p:sp>
        <p:nvSpPr>
          <p:cNvPr id="56" name="Title 16"/>
          <p:cNvSpPr>
            <a:spLocks noGrp="1"/>
          </p:cNvSpPr>
          <p:nvPr>
            <p:ph type="title" hasCustomPrompt="1"/>
          </p:nvPr>
        </p:nvSpPr>
        <p:spPr bwMode="gray">
          <a:xfrm rot="-1260000">
            <a:off x="206968" y="1899200"/>
            <a:ext cx="9792873" cy="1972279"/>
          </a:xfrm>
          <a:prstGeom prst="rect">
            <a:avLst/>
          </a:prstGeom>
        </p:spPr>
        <p:txBody>
          <a:bodyPr lIns="121899" tIns="60949" rIns="121899" bIns="60949" anchor="ctr" anchorCtr="0"/>
          <a:lstStyle>
            <a:lvl1pPr marL="0" algn="l" defTabSz="1219200" rtl="0" eaLnBrk="1" latinLnBrk="0" hangingPunct="1">
              <a:lnSpc>
                <a:spcPts val="5800"/>
              </a:lnSpc>
              <a:spcBef>
                <a:spcPct val="0"/>
              </a:spcBef>
              <a:buNone/>
              <a:defRPr lang="en-US" sz="5600" b="0" kern="1200" cap="none" spc="0" baseline="0" dirty="0">
                <a:solidFill>
                  <a:schemeClr val="accent5"/>
                </a:solidFill>
                <a:latin typeface="Arial" panose="020B0604020202020204" pitchFamily="34" charset="0"/>
                <a:ea typeface="+mn-ea"/>
                <a:cs typeface="Arial" panose="020B0604020202020204" pitchFamily="34" charset="0"/>
              </a:defRPr>
            </a:lvl1pPr>
          </a:lstStyle>
          <a:p>
            <a:r>
              <a:rPr lang="zh-CN" altLang="en-US" dirty="0"/>
              <a:t>单击此处编辑</a:t>
            </a:r>
            <a:endParaRPr lang="en-US" dirty="0"/>
          </a:p>
        </p:txBody>
      </p:sp>
      <p:pic>
        <p:nvPicPr>
          <p:cNvPr id="58" name="Picture 57" descr="Kickoff2013-POS-Color.png"/>
          <p:cNvPicPr>
            <a:picLocks noChangeAspect="1"/>
          </p:cNvPicPr>
          <p:nvPr userDrawn="1"/>
        </p:nvPicPr>
        <p:blipFill>
          <a:blip r:embed="rId3" cstate="email"/>
          <a:stretch>
            <a:fillRect/>
          </a:stretch>
        </p:blipFill>
        <p:spPr>
          <a:xfrm>
            <a:off x="8498531" y="4155122"/>
            <a:ext cx="3324786" cy="2489441"/>
          </a:xfrm>
          <a:prstGeom prst="rect">
            <a:avLst/>
          </a:prstGeom>
        </p:spPr>
      </p:pic>
      <p:sp>
        <p:nvSpPr>
          <p:cNvPr id="62" name="Footer Placeholder 61"/>
          <p:cNvSpPr>
            <a:spLocks noGrp="1"/>
          </p:cNvSpPr>
          <p:nvPr>
            <p:ph type="ftr" sz="quarter" idx="10"/>
          </p:nvPr>
        </p:nvSpPr>
        <p:spPr/>
        <p:txBody>
          <a:bodyPr/>
          <a:lstStyle/>
          <a:p>
            <a:endParaRPr lang="en-US" sz="1000" cap="all" dirty="0">
              <a:solidFill>
                <a:srgbClr val="939598"/>
              </a:solidFill>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Segue Slide">
    <p:spTree>
      <p:nvGrpSpPr>
        <p:cNvPr id="1" name=""/>
        <p:cNvGrpSpPr/>
        <p:nvPr/>
      </p:nvGrpSpPr>
      <p:grpSpPr>
        <a:xfrm>
          <a:off x="0" y="0"/>
          <a:ext cx="0" cy="0"/>
          <a:chOff x="0" y="0"/>
          <a:chExt cx="0" cy="0"/>
        </a:xfrm>
      </p:grpSpPr>
      <p:sp>
        <p:nvSpPr>
          <p:cNvPr id="47" name="Rectangle 46"/>
          <p:cNvSpPr/>
          <p:nvPr userDrawn="1"/>
        </p:nvSpPr>
        <p:spPr>
          <a:xfrm>
            <a:off x="0" y="893"/>
            <a:ext cx="12188825" cy="6858000"/>
          </a:xfrm>
          <a:prstGeom prst="rect">
            <a:avLst/>
          </a:prstGeom>
          <a:solidFill>
            <a:srgbClr val="00000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48" name="Picture 47" descr="segue-back.png"/>
          <p:cNvPicPr>
            <a:picLocks noChangeAspect="1"/>
          </p:cNvPicPr>
          <p:nvPr userDrawn="1"/>
        </p:nvPicPr>
        <p:blipFill>
          <a:blip r:embed="rId2" cstate="email"/>
          <a:stretch>
            <a:fillRect/>
          </a:stretch>
        </p:blipFill>
        <p:spPr>
          <a:xfrm>
            <a:off x="0" y="893"/>
            <a:ext cx="12188824" cy="6856214"/>
          </a:xfrm>
          <a:prstGeom prst="rect">
            <a:avLst/>
          </a:prstGeom>
        </p:spPr>
      </p:pic>
      <p:sp>
        <p:nvSpPr>
          <p:cNvPr id="46" name="Title 16"/>
          <p:cNvSpPr>
            <a:spLocks noGrp="1"/>
          </p:cNvSpPr>
          <p:nvPr>
            <p:ph type="title"/>
          </p:nvPr>
        </p:nvSpPr>
        <p:spPr bwMode="gray">
          <a:xfrm rot="-1260000">
            <a:off x="125964" y="3113242"/>
            <a:ext cx="12251916" cy="737846"/>
          </a:xfrm>
          <a:prstGeom prst="rect">
            <a:avLst/>
          </a:prstGeom>
        </p:spPr>
        <p:txBody>
          <a:bodyPr lIns="121899" tIns="60949" rIns="121899" bIns="60949" anchor="ctr" anchorCtr="0"/>
          <a:lstStyle>
            <a:lvl1pPr marL="0" algn="l" defTabSz="1219200" rtl="0" eaLnBrk="1" latinLnBrk="0" hangingPunct="1">
              <a:lnSpc>
                <a:spcPts val="6480"/>
              </a:lnSpc>
              <a:spcBef>
                <a:spcPct val="0"/>
              </a:spcBef>
              <a:buNone/>
              <a:defRPr lang="en-US" sz="5600" b="0" kern="1200" cap="none" spc="0" baseline="0" dirty="0">
                <a:solidFill>
                  <a:schemeClr val="bg1"/>
                </a:solidFill>
                <a:latin typeface="+mj-ea"/>
                <a:ea typeface="+mj-ea"/>
                <a:cs typeface="Arial" panose="020B0604020202020204" pitchFamily="34" charset="0"/>
              </a:defRPr>
            </a:lvl1pPr>
          </a:lstStyle>
          <a:p>
            <a:endParaRPr lang="en-US" dirty="0"/>
          </a:p>
        </p:txBody>
      </p:sp>
      <p:sp>
        <p:nvSpPr>
          <p:cNvPr id="51" name="Footer Placeholder 50"/>
          <p:cNvSpPr>
            <a:spLocks noGrp="1"/>
          </p:cNvSpPr>
          <p:nvPr>
            <p:ph type="ftr" sz="quarter" idx="10"/>
          </p:nvPr>
        </p:nvSpPr>
        <p:spPr/>
        <p:txBody>
          <a:bodyPr/>
          <a:lstStyle>
            <a:lvl1pPr>
              <a:defRPr>
                <a:solidFill>
                  <a:schemeClr val="bg1">
                    <a:lumMod val="75000"/>
                  </a:schemeClr>
                </a:solidFill>
              </a:defRPr>
            </a:lvl1pPr>
          </a:lstStyle>
          <a:p>
            <a:endParaRPr lang="en-US" sz="1000" cap="all" dirty="0">
              <a:solidFill>
                <a:prstClr val="white">
                  <a:lumMod val="75000"/>
                </a:prstClr>
              </a:solidFill>
              <a:cs typeface="Arial" panose="020B0604020202020204" pitchFamily="34" charset="0"/>
            </a:endParaRPr>
          </a:p>
        </p:txBody>
      </p:sp>
      <p:pic>
        <p:nvPicPr>
          <p:cNvPr id="7" name="Picture 6" descr="Kickoff2013-POS-Color.png"/>
          <p:cNvPicPr>
            <a:picLocks noChangeAspect="1"/>
          </p:cNvPicPr>
          <p:nvPr userDrawn="1"/>
        </p:nvPicPr>
        <p:blipFill>
          <a:blip r:embed="rId3" cstate="email"/>
          <a:stretch>
            <a:fillRect/>
          </a:stretch>
        </p:blipFill>
        <p:spPr>
          <a:xfrm>
            <a:off x="8498531" y="4155122"/>
            <a:ext cx="3324786" cy="2489441"/>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_RED">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893"/>
            <a:ext cx="12190412" cy="6857107"/>
          </a:xfrm>
          <a:prstGeom prst="rect">
            <a:avLst/>
          </a:prstGeom>
        </p:spPr>
      </p:pic>
      <p:sp>
        <p:nvSpPr>
          <p:cNvPr id="17" name="Rectangle 16"/>
          <p:cNvSpPr/>
          <p:nvPr userDrawn="1"/>
        </p:nvSpPr>
        <p:spPr bwMode="black">
          <a:xfrm>
            <a:off x="0" y="6384631"/>
            <a:ext cx="12192000" cy="47336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cxnSp>
        <p:nvCxnSpPr>
          <p:cNvPr id="18" name="Straight Connector 17"/>
          <p:cNvCxnSpPr/>
          <p:nvPr userDrawn="1"/>
        </p:nvCxnSpPr>
        <p:spPr>
          <a:xfrm>
            <a:off x="0" y="6384631"/>
            <a:ext cx="12188952" cy="0"/>
          </a:xfrm>
          <a:prstGeom prst="line">
            <a:avLst/>
          </a:prstGeom>
          <a:ln w="38100">
            <a:solidFill>
              <a:schemeClr val="bg1"/>
            </a:solidFill>
          </a:ln>
          <a:effectLst>
            <a:outerShdw blurRad="25400" dist="12700" dir="16200000"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51" name="Footer Placeholder 50"/>
          <p:cNvSpPr>
            <a:spLocks noGrp="1"/>
          </p:cNvSpPr>
          <p:nvPr>
            <p:ph type="ftr" sz="quarter" idx="10"/>
          </p:nvPr>
        </p:nvSpPr>
        <p:spPr>
          <a:xfrm>
            <a:off x="548640" y="6473952"/>
            <a:ext cx="3860800" cy="153888"/>
          </a:xfrm>
        </p:spPr>
        <p:txBody>
          <a:bodyPr/>
          <a:lstStyle>
            <a:lvl1pPr>
              <a:defRPr>
                <a:solidFill>
                  <a:schemeClr val="bg1"/>
                </a:solidFill>
              </a:defRPr>
            </a:lvl1pPr>
          </a:lstStyle>
          <a:p>
            <a:endParaRPr lang="en-US" sz="1000" dirty="0">
              <a:cs typeface="Arial" panose="020B0604020202020204" pitchFamily="34" charset="0"/>
            </a:endParaRPr>
          </a:p>
        </p:txBody>
      </p:sp>
      <p:sp>
        <p:nvSpPr>
          <p:cNvPr id="46" name="Title 16"/>
          <p:cNvSpPr>
            <a:spLocks noGrp="1"/>
          </p:cNvSpPr>
          <p:nvPr>
            <p:ph type="title" hasCustomPrompt="1"/>
          </p:nvPr>
        </p:nvSpPr>
        <p:spPr bwMode="gray">
          <a:xfrm>
            <a:off x="1764792" y="1709928"/>
            <a:ext cx="9582912" cy="2852928"/>
          </a:xfrm>
          <a:prstGeom prst="rect">
            <a:avLst/>
          </a:prstGeom>
        </p:spPr>
        <p:txBody>
          <a:bodyPr lIns="0" tIns="0" rIns="0" bIns="0" anchor="b" anchorCtr="0"/>
          <a:lstStyle>
            <a:lvl1pPr marL="0" algn="l" defTabSz="1219200" rtl="0" eaLnBrk="1" latinLnBrk="0" hangingPunct="1">
              <a:lnSpc>
                <a:spcPts val="6480"/>
              </a:lnSpc>
              <a:spcBef>
                <a:spcPct val="0"/>
              </a:spcBef>
              <a:buNone/>
              <a:defRPr lang="en-US" sz="4800" b="0" kern="1200" cap="none" spc="0" baseline="0" dirty="0">
                <a:solidFill>
                  <a:schemeClr val="bg1"/>
                </a:solidFill>
                <a:latin typeface="Arial" panose="020B0604020202020204" pitchFamily="34" charset="0"/>
                <a:ea typeface="+mn-ea"/>
                <a:cs typeface="Arial" panose="020B0604020202020204" pitchFamily="34" charset="0"/>
              </a:defRPr>
            </a:lvl1pPr>
          </a:lstStyle>
          <a:p>
            <a:r>
              <a:rPr lang="en-US" dirty="0"/>
              <a:t>Click to edit section header title</a:t>
            </a:r>
          </a:p>
        </p:txBody>
      </p:sp>
      <p:pic>
        <p:nvPicPr>
          <p:cNvPr id="10" name="Picture 9"/>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a:fillRect/>
          </a:stretch>
        </p:blipFill>
        <p:spPr bwMode="ltGray">
          <a:xfrm>
            <a:off x="1524" y="0"/>
            <a:ext cx="12188952" cy="711200"/>
          </a:xfrm>
          <a:prstGeom prst="rect">
            <a:avLst/>
          </a:prstGeom>
          <a:noFill/>
          <a:ln>
            <a:noFill/>
          </a:ln>
        </p:spPr>
      </p:pic>
      <p:sp>
        <p:nvSpPr>
          <p:cNvPr id="11" name="Text Placeholder 2"/>
          <p:cNvSpPr>
            <a:spLocks noGrp="1"/>
          </p:cNvSpPr>
          <p:nvPr>
            <p:ph type="body" idx="1" hasCustomPrompt="1"/>
          </p:nvPr>
        </p:nvSpPr>
        <p:spPr bwMode="white">
          <a:xfrm>
            <a:off x="1764792" y="4589463"/>
            <a:ext cx="9582658" cy="1500187"/>
          </a:xfrm>
          <a:prstGeom prst="rect">
            <a:avLst/>
          </a:prstGeo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subtitle text</a:t>
            </a:r>
          </a:p>
        </p:txBody>
      </p:sp>
      <p:cxnSp>
        <p:nvCxnSpPr>
          <p:cNvPr id="12" name="Straight Connector 11"/>
          <p:cNvCxnSpPr/>
          <p:nvPr userDrawn="1"/>
        </p:nvCxnSpPr>
        <p:spPr bwMode="white">
          <a:xfrm>
            <a:off x="1651781" y="4563269"/>
            <a:ext cx="0" cy="1816894"/>
          </a:xfrm>
          <a:prstGeom prst="line">
            <a:avLst/>
          </a:prstGeom>
          <a:ln w="12700">
            <a:solidFill>
              <a:schemeClr val="bg1"/>
            </a:solidFill>
            <a:tailEnd type="oval" w="lg" len="lg"/>
          </a:ln>
        </p:spPr>
        <p:style>
          <a:lnRef idx="1">
            <a:schemeClr val="accent1"/>
          </a:lnRef>
          <a:fillRef idx="0">
            <a:schemeClr val="accent1"/>
          </a:fillRef>
          <a:effectRef idx="0">
            <a:schemeClr val="accent1"/>
          </a:effectRef>
          <a:fontRef idx="minor">
            <a:schemeClr val="tx1"/>
          </a:fontRef>
        </p:style>
      </p:cxnSp>
      <p:sp>
        <p:nvSpPr>
          <p:cNvPr id="14" name="Oval 13"/>
          <p:cNvSpPr/>
          <p:nvPr userDrawn="1"/>
        </p:nvSpPr>
        <p:spPr bwMode="gray">
          <a:xfrm>
            <a:off x="1592345" y="6329604"/>
            <a:ext cx="118872" cy="118872"/>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sp>
        <p:nvSpPr>
          <p:cNvPr id="16" name="Freeform 5"/>
          <p:cNvSpPr>
            <a:spLocks noEditPoints="1"/>
          </p:cNvSpPr>
          <p:nvPr userDrawn="1"/>
        </p:nvSpPr>
        <p:spPr bwMode="white">
          <a:xfrm>
            <a:off x="1171990" y="4087549"/>
            <a:ext cx="347589" cy="346881"/>
          </a:xfrm>
          <a:custGeom>
            <a:avLst/>
            <a:gdLst>
              <a:gd name="T0" fmla="*/ 206 w 412"/>
              <a:gd name="T1" fmla="*/ 0 h 412"/>
              <a:gd name="T2" fmla="*/ 0 w 412"/>
              <a:gd name="T3" fmla="*/ 206 h 412"/>
              <a:gd name="T4" fmla="*/ 206 w 412"/>
              <a:gd name="T5" fmla="*/ 412 h 412"/>
              <a:gd name="T6" fmla="*/ 412 w 412"/>
              <a:gd name="T7" fmla="*/ 206 h 412"/>
              <a:gd name="T8" fmla="*/ 206 w 412"/>
              <a:gd name="T9" fmla="*/ 0 h 412"/>
              <a:gd name="T10" fmla="*/ 206 w 412"/>
              <a:gd name="T11" fmla="*/ 376 h 412"/>
              <a:gd name="T12" fmla="*/ 36 w 412"/>
              <a:gd name="T13" fmla="*/ 206 h 412"/>
              <a:gd name="T14" fmla="*/ 206 w 412"/>
              <a:gd name="T15" fmla="*/ 36 h 412"/>
              <a:gd name="T16" fmla="*/ 376 w 412"/>
              <a:gd name="T17" fmla="*/ 206 h 412"/>
              <a:gd name="T18" fmla="*/ 206 w 412"/>
              <a:gd name="T19" fmla="*/ 376 h 412"/>
              <a:gd name="T20" fmla="*/ 328 w 412"/>
              <a:gd name="T21" fmla="*/ 206 h 412"/>
              <a:gd name="T22" fmla="*/ 260 w 412"/>
              <a:gd name="T23" fmla="*/ 274 h 412"/>
              <a:gd name="T24" fmla="*/ 222 w 412"/>
              <a:gd name="T25" fmla="*/ 274 h 412"/>
              <a:gd name="T26" fmla="*/ 271 w 412"/>
              <a:gd name="T27" fmla="*/ 225 h 412"/>
              <a:gd name="T28" fmla="*/ 90 w 412"/>
              <a:gd name="T29" fmla="*/ 225 h 412"/>
              <a:gd name="T30" fmla="*/ 90 w 412"/>
              <a:gd name="T31" fmla="*/ 218 h 412"/>
              <a:gd name="T32" fmla="*/ 90 w 412"/>
              <a:gd name="T33" fmla="*/ 194 h 412"/>
              <a:gd name="T34" fmla="*/ 90 w 412"/>
              <a:gd name="T35" fmla="*/ 187 h 412"/>
              <a:gd name="T36" fmla="*/ 271 w 412"/>
              <a:gd name="T37" fmla="*/ 187 h 412"/>
              <a:gd name="T38" fmla="*/ 222 w 412"/>
              <a:gd name="T39" fmla="*/ 138 h 412"/>
              <a:gd name="T40" fmla="*/ 260 w 412"/>
              <a:gd name="T41" fmla="*/ 138 h 412"/>
              <a:gd name="T42" fmla="*/ 328 w 412"/>
              <a:gd name="T43" fmla="*/ 206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12" h="412">
                <a:moveTo>
                  <a:pt x="206" y="0"/>
                </a:moveTo>
                <a:cubicBezTo>
                  <a:pt x="92" y="0"/>
                  <a:pt x="0" y="92"/>
                  <a:pt x="0" y="206"/>
                </a:cubicBezTo>
                <a:cubicBezTo>
                  <a:pt x="0" y="319"/>
                  <a:pt x="92" y="412"/>
                  <a:pt x="206" y="412"/>
                </a:cubicBezTo>
                <a:cubicBezTo>
                  <a:pt x="320" y="412"/>
                  <a:pt x="412" y="319"/>
                  <a:pt x="412" y="206"/>
                </a:cubicBezTo>
                <a:cubicBezTo>
                  <a:pt x="412" y="92"/>
                  <a:pt x="320" y="0"/>
                  <a:pt x="206" y="0"/>
                </a:cubicBezTo>
                <a:close/>
                <a:moveTo>
                  <a:pt x="206" y="376"/>
                </a:moveTo>
                <a:cubicBezTo>
                  <a:pt x="112" y="376"/>
                  <a:pt x="36" y="300"/>
                  <a:pt x="36" y="206"/>
                </a:cubicBezTo>
                <a:cubicBezTo>
                  <a:pt x="36" y="112"/>
                  <a:pt x="112" y="36"/>
                  <a:pt x="206" y="36"/>
                </a:cubicBezTo>
                <a:cubicBezTo>
                  <a:pt x="300" y="36"/>
                  <a:pt x="376" y="112"/>
                  <a:pt x="376" y="206"/>
                </a:cubicBezTo>
                <a:cubicBezTo>
                  <a:pt x="376" y="300"/>
                  <a:pt x="300" y="376"/>
                  <a:pt x="206" y="376"/>
                </a:cubicBezTo>
                <a:close/>
                <a:moveTo>
                  <a:pt x="328" y="206"/>
                </a:moveTo>
                <a:cubicBezTo>
                  <a:pt x="260" y="274"/>
                  <a:pt x="260" y="274"/>
                  <a:pt x="260" y="274"/>
                </a:cubicBezTo>
                <a:cubicBezTo>
                  <a:pt x="222" y="274"/>
                  <a:pt x="222" y="274"/>
                  <a:pt x="222" y="274"/>
                </a:cubicBezTo>
                <a:cubicBezTo>
                  <a:pt x="271" y="225"/>
                  <a:pt x="271" y="225"/>
                  <a:pt x="271" y="225"/>
                </a:cubicBezTo>
                <a:cubicBezTo>
                  <a:pt x="90" y="225"/>
                  <a:pt x="90" y="225"/>
                  <a:pt x="90" y="225"/>
                </a:cubicBezTo>
                <a:cubicBezTo>
                  <a:pt x="90" y="218"/>
                  <a:pt x="90" y="218"/>
                  <a:pt x="90" y="218"/>
                </a:cubicBezTo>
                <a:cubicBezTo>
                  <a:pt x="90" y="194"/>
                  <a:pt x="90" y="194"/>
                  <a:pt x="90" y="194"/>
                </a:cubicBezTo>
                <a:cubicBezTo>
                  <a:pt x="90" y="187"/>
                  <a:pt x="90" y="187"/>
                  <a:pt x="90" y="187"/>
                </a:cubicBezTo>
                <a:cubicBezTo>
                  <a:pt x="271" y="187"/>
                  <a:pt x="271" y="187"/>
                  <a:pt x="271" y="187"/>
                </a:cubicBezTo>
                <a:cubicBezTo>
                  <a:pt x="222" y="138"/>
                  <a:pt x="222" y="138"/>
                  <a:pt x="222" y="138"/>
                </a:cubicBezTo>
                <a:cubicBezTo>
                  <a:pt x="260" y="138"/>
                  <a:pt x="260" y="138"/>
                  <a:pt x="260" y="138"/>
                </a:cubicBezTo>
                <a:lnTo>
                  <a:pt x="328" y="206"/>
                </a:lnTo>
                <a:close/>
              </a:path>
            </a:pathLst>
          </a:custGeom>
          <a:solidFill>
            <a:schemeClr val="bg1"/>
          </a:solidFill>
          <a:ln>
            <a:noFill/>
          </a:ln>
        </p:spPr>
        <p:txBody>
          <a:bodyPr vert="horz" wrap="square" lIns="91440" tIns="45720" rIns="91440" bIns="45720" numCol="1" anchor="t" anchorCtr="0" compatLnSpc="1"/>
          <a:lstStyle/>
          <a:p>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Only - No Background">
    <p:spTree>
      <p:nvGrpSpPr>
        <p:cNvPr id="1" name=""/>
        <p:cNvGrpSpPr/>
        <p:nvPr/>
      </p:nvGrpSpPr>
      <p:grpSpPr>
        <a:xfrm>
          <a:off x="0" y="0"/>
          <a:ext cx="0" cy="0"/>
          <a:chOff x="0" y="0"/>
          <a:chExt cx="0" cy="0"/>
        </a:xfrm>
      </p:grpSpPr>
      <p:sp>
        <p:nvSpPr>
          <p:cNvPr id="14" name="Rectangle 11"/>
          <p:cNvSpPr>
            <a:spLocks noChangeArrowheads="1"/>
          </p:cNvSpPr>
          <p:nvPr userDrawn="1"/>
        </p:nvSpPr>
        <p:spPr bwMode="gray">
          <a:xfrm flipH="1">
            <a:off x="205452" y="255906"/>
            <a:ext cx="11983373" cy="597132"/>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pic>
        <p:nvPicPr>
          <p:cNvPr id="9" name="Picture 8" descr="content-back-withText.jpg"/>
          <p:cNvPicPr>
            <a:picLocks noChangeAspect="1"/>
          </p:cNvPicPr>
          <p:nvPr userDrawn="1"/>
        </p:nvPicPr>
        <p:blipFill>
          <a:blip r:embed="rId2" cstate="email"/>
          <a:srcRect/>
          <a:stretch>
            <a:fillRect/>
          </a:stretch>
        </p:blipFill>
        <p:spPr>
          <a:xfrm>
            <a:off x="205460" y="253524"/>
            <a:ext cx="11983364" cy="599514"/>
          </a:xfrm>
          <a:prstGeom prst="rect">
            <a:avLst/>
          </a:prstGeom>
        </p:spPr>
      </p:pic>
      <p:sp>
        <p:nvSpPr>
          <p:cNvPr id="11" name="Freeform 12"/>
          <p:cNvSpPr/>
          <p:nvPr userDrawn="1"/>
        </p:nvSpPr>
        <p:spPr bwMode="gray">
          <a:xfrm>
            <a:off x="18" y="253524"/>
            <a:ext cx="205442" cy="792721"/>
          </a:xfrm>
          <a:custGeom>
            <a:avLst/>
            <a:gdLst>
              <a:gd name="T0" fmla="*/ 0 w 215"/>
              <a:gd name="T1" fmla="*/ 308 h 703"/>
              <a:gd name="T2" fmla="*/ 0 w 215"/>
              <a:gd name="T3" fmla="*/ 703 h 703"/>
              <a:gd name="T4" fmla="*/ 215 w 215"/>
              <a:gd name="T5" fmla="*/ 395 h 703"/>
              <a:gd name="T6" fmla="*/ 215 w 215"/>
              <a:gd name="T7" fmla="*/ 0 h 703"/>
              <a:gd name="T8" fmla="*/ 0 w 215"/>
              <a:gd name="T9" fmla="*/ 308 h 703"/>
              <a:gd name="connsiteX0" fmla="*/ 0 w 10000"/>
              <a:gd name="connsiteY0" fmla="*/ 4381 h 7400"/>
              <a:gd name="connsiteX1" fmla="*/ 6119 w 10000"/>
              <a:gd name="connsiteY1" fmla="*/ 7400 h 7400"/>
              <a:gd name="connsiteX2" fmla="*/ 10000 w 10000"/>
              <a:gd name="connsiteY2" fmla="*/ 5619 h 7400"/>
              <a:gd name="connsiteX3" fmla="*/ 10000 w 10000"/>
              <a:gd name="connsiteY3" fmla="*/ 0 h 7400"/>
              <a:gd name="connsiteX4" fmla="*/ 0 w 10000"/>
              <a:gd name="connsiteY4" fmla="*/ 4381 h 7400"/>
              <a:gd name="connsiteX0-1" fmla="*/ 0 w 3881"/>
              <a:gd name="connsiteY0-2" fmla="*/ 2482 h 10000"/>
              <a:gd name="connsiteX1-3" fmla="*/ 0 w 3881"/>
              <a:gd name="connsiteY1-4" fmla="*/ 10000 h 10000"/>
              <a:gd name="connsiteX2-5" fmla="*/ 3881 w 3881"/>
              <a:gd name="connsiteY2-6" fmla="*/ 7593 h 10000"/>
              <a:gd name="connsiteX3-7" fmla="*/ 3881 w 3881"/>
              <a:gd name="connsiteY3-8" fmla="*/ 0 h 10000"/>
              <a:gd name="connsiteX4-9" fmla="*/ 0 w 3881"/>
              <a:gd name="connsiteY4-10" fmla="*/ 2482 h 100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881" h="10000">
                <a:moveTo>
                  <a:pt x="0" y="2482"/>
                </a:moveTo>
                <a:lnTo>
                  <a:pt x="0" y="10000"/>
                </a:lnTo>
                <a:lnTo>
                  <a:pt x="3881" y="7593"/>
                </a:lnTo>
                <a:lnTo>
                  <a:pt x="3881" y="0"/>
                </a:lnTo>
                <a:lnTo>
                  <a:pt x="0" y="2482"/>
                </a:lnTo>
                <a:close/>
              </a:path>
            </a:pathLst>
          </a:custGeom>
          <a:gradFill flip="none" rotWithShape="0">
            <a:gsLst>
              <a:gs pos="47000">
                <a:srgbClr val="AF0707"/>
              </a:gs>
              <a:gs pos="100000">
                <a:srgbClr val="7F1B1B"/>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21" name="Title 28"/>
          <p:cNvSpPr>
            <a:spLocks noGrp="1"/>
          </p:cNvSpPr>
          <p:nvPr>
            <p:ph type="title"/>
          </p:nvPr>
        </p:nvSpPr>
        <p:spPr bwMode="gray">
          <a:xfrm>
            <a:off x="283725" y="255906"/>
            <a:ext cx="11905100" cy="597132"/>
          </a:xfrm>
          <a:prstGeom prst="rect">
            <a:avLst/>
          </a:prstGeom>
        </p:spPr>
        <p:txBody>
          <a:bodyPr wrap="square" lIns="121899" tIns="60949" rIns="121899" bIns="60949" anchor="ctr" anchorCtr="0"/>
          <a:lstStyle>
            <a:lvl1pPr marL="0" algn="l" defTabSz="1219200" rtl="0" eaLnBrk="1" latinLnBrk="0" hangingPunct="1">
              <a:lnSpc>
                <a:spcPct val="100000"/>
              </a:lnSpc>
              <a:spcBef>
                <a:spcPct val="0"/>
              </a:spcBef>
              <a:buNone/>
              <a:tabLst>
                <a:tab pos="1218565" algn="l"/>
              </a:tabLst>
              <a:defRPr lang="en-US" sz="3600" b="1" kern="1200" cap="none" spc="0" baseline="0" dirty="0">
                <a:solidFill>
                  <a:schemeClr val="bg1"/>
                </a:solidFill>
                <a:latin typeface="+mj-ea"/>
                <a:ea typeface="+mj-ea"/>
                <a:cs typeface="Arial" panose="020B0604020202020204" pitchFamily="34" charset="0"/>
              </a:defRPr>
            </a:lvl1pPr>
          </a:lstStyle>
          <a:p>
            <a:endParaRPr lang="en-US" dirty="0"/>
          </a:p>
        </p:txBody>
      </p:sp>
      <p:sp>
        <p:nvSpPr>
          <p:cNvPr id="5" name="Rectangle 7"/>
          <p:cNvSpPr>
            <a:spLocks noChangeArrowheads="1"/>
          </p:cNvSpPr>
          <p:nvPr userDrawn="1"/>
        </p:nvSpPr>
        <p:spPr bwMode="invGray">
          <a:xfrm flipH="1">
            <a:off x="82805" y="6501794"/>
            <a:ext cx="427913" cy="176519"/>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6" name="Freeform 8"/>
          <p:cNvSpPr/>
          <p:nvPr userDrawn="1"/>
        </p:nvSpPr>
        <p:spPr bwMode="invGray">
          <a:xfrm flipH="1">
            <a:off x="-1" y="6501793"/>
            <a:ext cx="82807" cy="260950"/>
          </a:xfrm>
          <a:custGeom>
            <a:avLst/>
            <a:gdLst>
              <a:gd name="T0" fmla="*/ 0 w 219"/>
              <a:gd name="T1" fmla="*/ 0 h 744"/>
              <a:gd name="T2" fmla="*/ 219 w 219"/>
              <a:gd name="T3" fmla="*/ 314 h 744"/>
              <a:gd name="T4" fmla="*/ 219 w 219"/>
              <a:gd name="T5" fmla="*/ 744 h 744"/>
              <a:gd name="T6" fmla="*/ 0 w 219"/>
              <a:gd name="T7" fmla="*/ 430 h 744"/>
              <a:gd name="T8" fmla="*/ 0 w 219"/>
              <a:gd name="T9" fmla="*/ 0 h 744"/>
              <a:gd name="connsiteX0" fmla="*/ 0 w 10000"/>
              <a:gd name="connsiteY0" fmla="*/ 0 h 10000"/>
              <a:gd name="connsiteX1" fmla="*/ 6910 w 10000"/>
              <a:gd name="connsiteY1" fmla="*/ 2903 h 10000"/>
              <a:gd name="connsiteX2" fmla="*/ 10000 w 10000"/>
              <a:gd name="connsiteY2" fmla="*/ 10000 h 10000"/>
              <a:gd name="connsiteX3" fmla="*/ 0 w 10000"/>
              <a:gd name="connsiteY3" fmla="*/ 5780 h 10000"/>
              <a:gd name="connsiteX4" fmla="*/ 0 w 10000"/>
              <a:gd name="connsiteY4" fmla="*/ 0 h 10000"/>
              <a:gd name="connsiteX0-1" fmla="*/ 0 w 6910"/>
              <a:gd name="connsiteY0-2" fmla="*/ 0 h 8544"/>
              <a:gd name="connsiteX1-3" fmla="*/ 6910 w 6910"/>
              <a:gd name="connsiteY1-4" fmla="*/ 2903 h 8544"/>
              <a:gd name="connsiteX2-5" fmla="*/ 6910 w 6910"/>
              <a:gd name="connsiteY2-6" fmla="*/ 8544 h 8544"/>
              <a:gd name="connsiteX3-7" fmla="*/ 0 w 6910"/>
              <a:gd name="connsiteY3-8" fmla="*/ 5780 h 8544"/>
              <a:gd name="connsiteX4-9" fmla="*/ 0 w 6910"/>
              <a:gd name="connsiteY4-10" fmla="*/ 0 h 854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910" h="8544">
                <a:moveTo>
                  <a:pt x="0" y="0"/>
                </a:moveTo>
                <a:lnTo>
                  <a:pt x="6910" y="2903"/>
                </a:lnTo>
                <a:lnTo>
                  <a:pt x="6910" y="8544"/>
                </a:lnTo>
                <a:lnTo>
                  <a:pt x="0" y="5780"/>
                </a:lnTo>
                <a:lnTo>
                  <a:pt x="0" y="0"/>
                </a:lnTo>
                <a:close/>
              </a:path>
            </a:pathLst>
          </a:custGeom>
          <a:gradFill flip="none" rotWithShape="0">
            <a:gsLst>
              <a:gs pos="47000">
                <a:srgbClr val="AF0707"/>
              </a:gs>
              <a:gs pos="100000">
                <a:srgbClr val="7F1B1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7" name="Rectangle 6"/>
          <p:cNvSpPr/>
          <p:nvPr userDrawn="1"/>
        </p:nvSpPr>
        <p:spPr bwMode="invGray">
          <a:xfrm>
            <a:off x="99340" y="6445124"/>
            <a:ext cx="403273" cy="276977"/>
          </a:xfrm>
          <a:prstGeom prst="rect">
            <a:avLst/>
          </a:prstGeom>
        </p:spPr>
        <p:txBody>
          <a:bodyPr wrap="none" lIns="121899" tIns="60949" rIns="121899" bIns="60949">
            <a:spAutoFit/>
          </a:bodyPr>
          <a:lstStyle/>
          <a:p>
            <a:pPr algn="ctr"/>
            <a:fld id="{259F4B34-A25D-4DEF-97BC-C4D92417BF9B}" type="slidenum">
              <a:rPr lang="en-US" sz="1000" smtClean="0">
                <a:solidFill>
                  <a:prstClr val="white"/>
                </a:solidFill>
                <a:ea typeface="宋体" panose="02010600030101010101" pitchFamily="2" charset="-122"/>
                <a:cs typeface="Arial" panose="020B0604020202020204" pitchFamily="34" charset="0"/>
              </a:rPr>
              <a:t>‹#›</a:t>
            </a:fld>
            <a:endParaRPr lang="en-US" sz="1000" dirty="0">
              <a:solidFill>
                <a:prstClr val="white"/>
              </a:solidFill>
              <a:ea typeface="宋体" panose="02010600030101010101" pitchFamily="2" charset="-122"/>
              <a:cs typeface="Arial" panose="020B0604020202020204" pitchFamily="34" charset="0"/>
            </a:endParaRPr>
          </a:p>
        </p:txBody>
      </p:sp>
      <p:sp>
        <p:nvSpPr>
          <p:cNvPr id="10" name="Footer Placeholder 9"/>
          <p:cNvSpPr>
            <a:spLocks noGrp="1"/>
          </p:cNvSpPr>
          <p:nvPr>
            <p:ph type="ftr" sz="quarter" idx="10"/>
          </p:nvPr>
        </p:nvSpPr>
        <p:spPr/>
        <p:txBody>
          <a:bodyPr/>
          <a:lstStyle/>
          <a:p>
            <a:endParaRPr lang="en-US" sz="1000" cap="all" dirty="0">
              <a:solidFill>
                <a:srgbClr val="939598"/>
              </a:solidFill>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Only - With Background">
    <p:spTree>
      <p:nvGrpSpPr>
        <p:cNvPr id="1" name=""/>
        <p:cNvGrpSpPr/>
        <p:nvPr/>
      </p:nvGrpSpPr>
      <p:grpSpPr>
        <a:xfrm>
          <a:off x="0" y="0"/>
          <a:ext cx="0" cy="0"/>
          <a:chOff x="0" y="0"/>
          <a:chExt cx="0" cy="0"/>
        </a:xfrm>
      </p:grpSpPr>
      <p:pic>
        <p:nvPicPr>
          <p:cNvPr id="10" name="Picture 9" descr="content-back-withText.jpg"/>
          <p:cNvPicPr>
            <a:picLocks noChangeAspect="1"/>
          </p:cNvPicPr>
          <p:nvPr userDrawn="1"/>
        </p:nvPicPr>
        <p:blipFill>
          <a:blip r:embed="rId2" cstate="email"/>
          <a:stretch>
            <a:fillRect/>
          </a:stretch>
        </p:blipFill>
        <p:spPr>
          <a:xfrm>
            <a:off x="-168121" y="1787"/>
            <a:ext cx="12188823" cy="6856213"/>
          </a:xfrm>
          <a:prstGeom prst="rect">
            <a:avLst/>
          </a:prstGeom>
        </p:spPr>
      </p:pic>
      <p:sp>
        <p:nvSpPr>
          <p:cNvPr id="14" name="Rectangle 11"/>
          <p:cNvSpPr>
            <a:spLocks noChangeArrowheads="1"/>
          </p:cNvSpPr>
          <p:nvPr userDrawn="1"/>
        </p:nvSpPr>
        <p:spPr bwMode="gray">
          <a:xfrm flipH="1">
            <a:off x="205452" y="255906"/>
            <a:ext cx="11983373" cy="597132"/>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11" name="Freeform 12"/>
          <p:cNvSpPr/>
          <p:nvPr userDrawn="1"/>
        </p:nvSpPr>
        <p:spPr bwMode="gray">
          <a:xfrm>
            <a:off x="18" y="253524"/>
            <a:ext cx="205442" cy="792721"/>
          </a:xfrm>
          <a:custGeom>
            <a:avLst/>
            <a:gdLst>
              <a:gd name="T0" fmla="*/ 0 w 215"/>
              <a:gd name="T1" fmla="*/ 308 h 703"/>
              <a:gd name="T2" fmla="*/ 0 w 215"/>
              <a:gd name="T3" fmla="*/ 703 h 703"/>
              <a:gd name="T4" fmla="*/ 215 w 215"/>
              <a:gd name="T5" fmla="*/ 395 h 703"/>
              <a:gd name="T6" fmla="*/ 215 w 215"/>
              <a:gd name="T7" fmla="*/ 0 h 703"/>
              <a:gd name="T8" fmla="*/ 0 w 215"/>
              <a:gd name="T9" fmla="*/ 308 h 703"/>
              <a:gd name="connsiteX0" fmla="*/ 0 w 10000"/>
              <a:gd name="connsiteY0" fmla="*/ 4381 h 7400"/>
              <a:gd name="connsiteX1" fmla="*/ 6119 w 10000"/>
              <a:gd name="connsiteY1" fmla="*/ 7400 h 7400"/>
              <a:gd name="connsiteX2" fmla="*/ 10000 w 10000"/>
              <a:gd name="connsiteY2" fmla="*/ 5619 h 7400"/>
              <a:gd name="connsiteX3" fmla="*/ 10000 w 10000"/>
              <a:gd name="connsiteY3" fmla="*/ 0 h 7400"/>
              <a:gd name="connsiteX4" fmla="*/ 0 w 10000"/>
              <a:gd name="connsiteY4" fmla="*/ 4381 h 7400"/>
              <a:gd name="connsiteX0-1" fmla="*/ 0 w 3881"/>
              <a:gd name="connsiteY0-2" fmla="*/ 2482 h 10000"/>
              <a:gd name="connsiteX1-3" fmla="*/ 0 w 3881"/>
              <a:gd name="connsiteY1-4" fmla="*/ 10000 h 10000"/>
              <a:gd name="connsiteX2-5" fmla="*/ 3881 w 3881"/>
              <a:gd name="connsiteY2-6" fmla="*/ 7593 h 10000"/>
              <a:gd name="connsiteX3-7" fmla="*/ 3881 w 3881"/>
              <a:gd name="connsiteY3-8" fmla="*/ 0 h 10000"/>
              <a:gd name="connsiteX4-9" fmla="*/ 0 w 3881"/>
              <a:gd name="connsiteY4-10" fmla="*/ 2482 h 100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881" h="10000">
                <a:moveTo>
                  <a:pt x="0" y="2482"/>
                </a:moveTo>
                <a:lnTo>
                  <a:pt x="0" y="10000"/>
                </a:lnTo>
                <a:lnTo>
                  <a:pt x="3881" y="7593"/>
                </a:lnTo>
                <a:lnTo>
                  <a:pt x="3881" y="0"/>
                </a:lnTo>
                <a:lnTo>
                  <a:pt x="0" y="2482"/>
                </a:lnTo>
                <a:close/>
              </a:path>
            </a:pathLst>
          </a:custGeom>
          <a:gradFill flip="none" rotWithShape="0">
            <a:gsLst>
              <a:gs pos="47000">
                <a:srgbClr val="AF0707"/>
              </a:gs>
              <a:gs pos="100000">
                <a:srgbClr val="7F1B1B"/>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21" name="Title 28"/>
          <p:cNvSpPr>
            <a:spLocks noGrp="1"/>
          </p:cNvSpPr>
          <p:nvPr>
            <p:ph type="title"/>
          </p:nvPr>
        </p:nvSpPr>
        <p:spPr bwMode="gray">
          <a:xfrm>
            <a:off x="283725" y="255906"/>
            <a:ext cx="11905100" cy="597132"/>
          </a:xfrm>
          <a:prstGeom prst="rect">
            <a:avLst/>
          </a:prstGeom>
        </p:spPr>
        <p:txBody>
          <a:bodyPr wrap="square" lIns="121899" tIns="60949" rIns="121899" bIns="60949" anchor="ctr" anchorCtr="0"/>
          <a:lstStyle>
            <a:lvl1pPr>
              <a:defRPr lang="en-US" sz="3600" b="1" cap="none" spc="0" dirty="0">
                <a:solidFill>
                  <a:schemeClr val="bg1"/>
                </a:solidFill>
                <a:latin typeface="+mj-ea"/>
              </a:defRPr>
            </a:lvl1pPr>
          </a:lstStyle>
          <a:p>
            <a:pPr marL="0" lvl="0" algn="l">
              <a:lnSpc>
                <a:spcPct val="100000"/>
              </a:lnSpc>
              <a:tabLst>
                <a:tab pos="1218565" algn="l"/>
              </a:tabLst>
            </a:pPr>
            <a:endParaRPr lang="en-US" dirty="0"/>
          </a:p>
        </p:txBody>
      </p:sp>
      <p:sp>
        <p:nvSpPr>
          <p:cNvPr id="5" name="Rectangle 7"/>
          <p:cNvSpPr>
            <a:spLocks noChangeArrowheads="1"/>
          </p:cNvSpPr>
          <p:nvPr userDrawn="1"/>
        </p:nvSpPr>
        <p:spPr bwMode="invGray">
          <a:xfrm flipH="1">
            <a:off x="82805" y="6501794"/>
            <a:ext cx="427913" cy="176519"/>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6" name="Freeform 8"/>
          <p:cNvSpPr/>
          <p:nvPr userDrawn="1"/>
        </p:nvSpPr>
        <p:spPr bwMode="invGray">
          <a:xfrm flipH="1">
            <a:off x="-1" y="6501793"/>
            <a:ext cx="82807" cy="260950"/>
          </a:xfrm>
          <a:custGeom>
            <a:avLst/>
            <a:gdLst>
              <a:gd name="T0" fmla="*/ 0 w 219"/>
              <a:gd name="T1" fmla="*/ 0 h 744"/>
              <a:gd name="T2" fmla="*/ 219 w 219"/>
              <a:gd name="T3" fmla="*/ 314 h 744"/>
              <a:gd name="T4" fmla="*/ 219 w 219"/>
              <a:gd name="T5" fmla="*/ 744 h 744"/>
              <a:gd name="T6" fmla="*/ 0 w 219"/>
              <a:gd name="T7" fmla="*/ 430 h 744"/>
              <a:gd name="T8" fmla="*/ 0 w 219"/>
              <a:gd name="T9" fmla="*/ 0 h 744"/>
              <a:gd name="connsiteX0" fmla="*/ 0 w 10000"/>
              <a:gd name="connsiteY0" fmla="*/ 0 h 10000"/>
              <a:gd name="connsiteX1" fmla="*/ 6910 w 10000"/>
              <a:gd name="connsiteY1" fmla="*/ 2903 h 10000"/>
              <a:gd name="connsiteX2" fmla="*/ 10000 w 10000"/>
              <a:gd name="connsiteY2" fmla="*/ 10000 h 10000"/>
              <a:gd name="connsiteX3" fmla="*/ 0 w 10000"/>
              <a:gd name="connsiteY3" fmla="*/ 5780 h 10000"/>
              <a:gd name="connsiteX4" fmla="*/ 0 w 10000"/>
              <a:gd name="connsiteY4" fmla="*/ 0 h 10000"/>
              <a:gd name="connsiteX0-1" fmla="*/ 0 w 6910"/>
              <a:gd name="connsiteY0-2" fmla="*/ 0 h 8544"/>
              <a:gd name="connsiteX1-3" fmla="*/ 6910 w 6910"/>
              <a:gd name="connsiteY1-4" fmla="*/ 2903 h 8544"/>
              <a:gd name="connsiteX2-5" fmla="*/ 6910 w 6910"/>
              <a:gd name="connsiteY2-6" fmla="*/ 8544 h 8544"/>
              <a:gd name="connsiteX3-7" fmla="*/ 0 w 6910"/>
              <a:gd name="connsiteY3-8" fmla="*/ 5780 h 8544"/>
              <a:gd name="connsiteX4-9" fmla="*/ 0 w 6910"/>
              <a:gd name="connsiteY4-10" fmla="*/ 0 h 854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910" h="8544">
                <a:moveTo>
                  <a:pt x="0" y="0"/>
                </a:moveTo>
                <a:lnTo>
                  <a:pt x="6910" y="2903"/>
                </a:lnTo>
                <a:lnTo>
                  <a:pt x="6910" y="8544"/>
                </a:lnTo>
                <a:lnTo>
                  <a:pt x="0" y="5780"/>
                </a:lnTo>
                <a:lnTo>
                  <a:pt x="0" y="0"/>
                </a:lnTo>
                <a:close/>
              </a:path>
            </a:pathLst>
          </a:custGeom>
          <a:gradFill flip="none" rotWithShape="0">
            <a:gsLst>
              <a:gs pos="47000">
                <a:srgbClr val="AF0707"/>
              </a:gs>
              <a:gs pos="100000">
                <a:srgbClr val="7F1B1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7" name="Rectangle 6"/>
          <p:cNvSpPr/>
          <p:nvPr userDrawn="1"/>
        </p:nvSpPr>
        <p:spPr bwMode="invGray">
          <a:xfrm>
            <a:off x="99340" y="6445124"/>
            <a:ext cx="403273" cy="276977"/>
          </a:xfrm>
          <a:prstGeom prst="rect">
            <a:avLst/>
          </a:prstGeom>
        </p:spPr>
        <p:txBody>
          <a:bodyPr wrap="none" lIns="121899" tIns="60949" rIns="121899" bIns="60949">
            <a:spAutoFit/>
          </a:bodyPr>
          <a:lstStyle/>
          <a:p>
            <a:pPr algn="ctr"/>
            <a:fld id="{259F4B34-A25D-4DEF-97BC-C4D92417BF9B}" type="slidenum">
              <a:rPr lang="en-US" sz="1000" smtClean="0">
                <a:solidFill>
                  <a:prstClr val="white"/>
                </a:solidFill>
                <a:ea typeface="宋体" panose="02010600030101010101" pitchFamily="2" charset="-122"/>
                <a:cs typeface="Arial" panose="020B0604020202020204" pitchFamily="34" charset="0"/>
              </a:rPr>
              <a:t>‹#›</a:t>
            </a:fld>
            <a:endParaRPr lang="en-US" sz="1000" dirty="0">
              <a:solidFill>
                <a:prstClr val="white"/>
              </a:solidFill>
              <a:ea typeface="宋体" panose="02010600030101010101" pitchFamily="2" charset="-122"/>
              <a:cs typeface="Arial" panose="020B0604020202020204" pitchFamily="34" charset="0"/>
            </a:endParaRPr>
          </a:p>
        </p:txBody>
      </p:sp>
      <p:sp>
        <p:nvSpPr>
          <p:cNvPr id="12" name="Footer Placeholder 11"/>
          <p:cNvSpPr>
            <a:spLocks noGrp="1"/>
          </p:cNvSpPr>
          <p:nvPr>
            <p:ph type="ftr" sz="quarter" idx="10"/>
          </p:nvPr>
        </p:nvSpPr>
        <p:spPr/>
        <p:txBody>
          <a:bodyPr/>
          <a:lstStyle/>
          <a:p>
            <a:endParaRPr lang="en-US" sz="1000" cap="all" dirty="0">
              <a:solidFill>
                <a:srgbClr val="939598"/>
              </a:solidFill>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and Content - No Background">
    <p:spTree>
      <p:nvGrpSpPr>
        <p:cNvPr id="1" name=""/>
        <p:cNvGrpSpPr/>
        <p:nvPr/>
      </p:nvGrpSpPr>
      <p:grpSpPr>
        <a:xfrm>
          <a:off x="0" y="0"/>
          <a:ext cx="0" cy="0"/>
          <a:chOff x="0" y="0"/>
          <a:chExt cx="0" cy="0"/>
        </a:xfrm>
      </p:grpSpPr>
      <p:sp>
        <p:nvSpPr>
          <p:cNvPr id="11" name="Rectangle 11"/>
          <p:cNvSpPr>
            <a:spLocks noChangeArrowheads="1"/>
          </p:cNvSpPr>
          <p:nvPr userDrawn="1"/>
        </p:nvSpPr>
        <p:spPr bwMode="gray">
          <a:xfrm flipH="1">
            <a:off x="205452" y="255906"/>
            <a:ext cx="11983373" cy="597132"/>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pic>
        <p:nvPicPr>
          <p:cNvPr id="14" name="Picture 13" descr="content-back-withText.jpg"/>
          <p:cNvPicPr>
            <a:picLocks noChangeAspect="1"/>
          </p:cNvPicPr>
          <p:nvPr userDrawn="1"/>
        </p:nvPicPr>
        <p:blipFill>
          <a:blip r:embed="rId2" cstate="email"/>
          <a:srcRect/>
          <a:stretch>
            <a:fillRect/>
          </a:stretch>
        </p:blipFill>
        <p:spPr>
          <a:xfrm>
            <a:off x="205460" y="253524"/>
            <a:ext cx="11983364" cy="599514"/>
          </a:xfrm>
          <a:prstGeom prst="rect">
            <a:avLst/>
          </a:prstGeom>
        </p:spPr>
      </p:pic>
      <p:sp>
        <p:nvSpPr>
          <p:cNvPr id="9" name="Content Placeholder 2"/>
          <p:cNvSpPr>
            <a:spLocks noGrp="1"/>
          </p:cNvSpPr>
          <p:nvPr>
            <p:ph sz="half" idx="1"/>
          </p:nvPr>
        </p:nvSpPr>
        <p:spPr bwMode="gray">
          <a:xfrm>
            <a:off x="277145" y="1335024"/>
            <a:ext cx="11723382" cy="5039399"/>
          </a:xfrm>
          <a:prstGeom prst="rect">
            <a:avLst/>
          </a:prstGeom>
        </p:spPr>
        <p:txBody>
          <a:bodyPr lIns="121899" tIns="60949" rIns="121899" bIns="60949"/>
          <a:lstStyle>
            <a:lvl1pPr>
              <a:defRPr lang="zh-CN" altLang="en-US" sz="3200" dirty="0" smtClean="0">
                <a:solidFill>
                  <a:srgbClr val="414042"/>
                </a:solidFill>
                <a:latin typeface="微软雅黑" panose="020B0503020204020204" pitchFamily="34" charset="-122"/>
                <a:ea typeface="微软雅黑" panose="020B0503020204020204" pitchFamily="34" charset="-122"/>
              </a:defRPr>
            </a:lvl1pPr>
            <a:lvl2pPr>
              <a:defRPr lang="zh-CN" altLang="en-US" sz="2800" dirty="0" smtClean="0">
                <a:solidFill>
                  <a:srgbClr val="939598"/>
                </a:solidFill>
                <a:latin typeface="微软雅黑" panose="020B0503020204020204" pitchFamily="34" charset="-122"/>
                <a:ea typeface="微软雅黑" panose="020B0503020204020204" pitchFamily="34" charset="-122"/>
              </a:defRPr>
            </a:lvl2pPr>
            <a:lvl3pPr>
              <a:defRPr lang="zh-CN" altLang="en-US" sz="2400" dirty="0" smtClean="0">
                <a:solidFill>
                  <a:srgbClr val="939598"/>
                </a:solidFill>
                <a:latin typeface="微软雅黑" panose="020B0503020204020204" pitchFamily="34" charset="-122"/>
                <a:ea typeface="微软雅黑" panose="020B0503020204020204" pitchFamily="34" charset="-122"/>
              </a:defRPr>
            </a:lvl3pPr>
            <a:lvl4pPr>
              <a:defRPr lang="zh-CN" altLang="en-US" sz="2000" dirty="0" smtClean="0">
                <a:solidFill>
                  <a:srgbClr val="939598"/>
                </a:solidFill>
                <a:latin typeface="微软雅黑" panose="020B0503020204020204" pitchFamily="34" charset="-122"/>
                <a:ea typeface="微软雅黑" panose="020B0503020204020204" pitchFamily="34" charset="-122"/>
              </a:defRPr>
            </a:lvl4pPr>
            <a:lvl5pPr>
              <a:defRPr lang="zh-CN" altLang="en-US" sz="2000" dirty="0">
                <a:solidFill>
                  <a:srgbClr val="939598"/>
                </a:solidFill>
                <a:latin typeface="微软雅黑" panose="020B0503020204020204" pitchFamily="34" charset="-122"/>
                <a:ea typeface="微软雅黑" panose="020B0503020204020204" pitchFamily="34" charset="-122"/>
              </a:defRPr>
            </a:lvl5pPr>
          </a:lstStyle>
          <a:p>
            <a:pPr marL="226695" lvl="0" indent="-226695">
              <a:lnSpc>
                <a:spcPct val="95000"/>
              </a:lnSpc>
              <a:spcBef>
                <a:spcPts val="800"/>
              </a:spcBef>
              <a:buClr>
                <a:schemeClr val="accent1"/>
              </a:buClr>
            </a:pPr>
            <a:r>
              <a:rPr lang="zh-CN" altLang="en-US" dirty="0"/>
              <a:t>单击此处编辑母版文本样式</a:t>
            </a:r>
          </a:p>
          <a:p>
            <a:pPr marL="609600" lvl="1" indent="-228600">
              <a:lnSpc>
                <a:spcPct val="95000"/>
              </a:lnSpc>
              <a:spcBef>
                <a:spcPts val="800"/>
              </a:spcBef>
              <a:buClr>
                <a:schemeClr val="accent1"/>
              </a:buClr>
              <a:buFont typeface="Arial" panose="020B0604020202020204" pitchFamily="34" charset="0"/>
              <a:buChar char="–"/>
            </a:pPr>
            <a:r>
              <a:rPr lang="zh-CN" altLang="en-US" dirty="0"/>
              <a:t>第二级</a:t>
            </a:r>
          </a:p>
          <a:p>
            <a:pPr marL="835660" lvl="2" indent="-150495">
              <a:lnSpc>
                <a:spcPct val="95000"/>
              </a:lnSpc>
              <a:spcBef>
                <a:spcPts val="800"/>
              </a:spcBef>
              <a:buClr>
                <a:schemeClr val="accent1"/>
              </a:buClr>
              <a:buFont typeface="Arial" panose="020B0604020202020204" pitchFamily="34" charset="0"/>
              <a:buChar char="–"/>
            </a:pPr>
            <a:r>
              <a:rPr lang="zh-CN" altLang="en-US" dirty="0"/>
              <a:t>第三级</a:t>
            </a:r>
          </a:p>
          <a:p>
            <a:pPr marL="1146810" lvl="3" indent="-156845">
              <a:lnSpc>
                <a:spcPct val="95000"/>
              </a:lnSpc>
              <a:spcBef>
                <a:spcPts val="800"/>
              </a:spcBef>
              <a:buClr>
                <a:schemeClr val="accent1"/>
              </a:buClr>
              <a:buFont typeface="Arial" panose="020B0604020202020204" pitchFamily="34" charset="0"/>
              <a:buChar char="–"/>
            </a:pPr>
            <a:r>
              <a:rPr lang="zh-CN" altLang="en-US" dirty="0"/>
              <a:t>第四级</a:t>
            </a:r>
          </a:p>
          <a:p>
            <a:pPr marL="1445260" lvl="4" indent="-150495">
              <a:lnSpc>
                <a:spcPct val="95000"/>
              </a:lnSpc>
              <a:spcBef>
                <a:spcPts val="800"/>
              </a:spcBef>
              <a:buClr>
                <a:schemeClr val="accent1"/>
              </a:buClr>
              <a:buFont typeface="Arial" panose="020B0604020202020204" pitchFamily="34" charset="0"/>
              <a:buChar char="–"/>
            </a:pPr>
            <a:r>
              <a:rPr lang="zh-CN" altLang="en-US" dirty="0"/>
              <a:t>第五级</a:t>
            </a:r>
          </a:p>
        </p:txBody>
      </p:sp>
      <p:sp>
        <p:nvSpPr>
          <p:cNvPr id="6" name="Title 28"/>
          <p:cNvSpPr>
            <a:spLocks noGrp="1"/>
          </p:cNvSpPr>
          <p:nvPr>
            <p:ph type="title"/>
          </p:nvPr>
        </p:nvSpPr>
        <p:spPr bwMode="gray">
          <a:xfrm>
            <a:off x="283725" y="255906"/>
            <a:ext cx="11905100" cy="597132"/>
          </a:xfrm>
          <a:prstGeom prst="rect">
            <a:avLst/>
          </a:prstGeom>
        </p:spPr>
        <p:txBody>
          <a:bodyPr wrap="square" lIns="121899" tIns="60949" rIns="121899" bIns="60949" anchor="ctr" anchorCtr="0"/>
          <a:lstStyle>
            <a:lvl1pPr>
              <a:defRPr lang="en-US" sz="3600" b="1" cap="none" spc="0" dirty="0">
                <a:solidFill>
                  <a:schemeClr val="bg1"/>
                </a:solidFill>
                <a:latin typeface="+mj-ea"/>
              </a:defRPr>
            </a:lvl1pPr>
          </a:lstStyle>
          <a:p>
            <a:pPr marL="0" lvl="0" algn="l">
              <a:lnSpc>
                <a:spcPct val="100000"/>
              </a:lnSpc>
              <a:tabLst>
                <a:tab pos="1218565" algn="l"/>
              </a:tabLst>
            </a:pPr>
            <a:endParaRPr lang="en-US" dirty="0"/>
          </a:p>
        </p:txBody>
      </p:sp>
      <p:sp>
        <p:nvSpPr>
          <p:cNvPr id="7" name="Freeform 12"/>
          <p:cNvSpPr/>
          <p:nvPr userDrawn="1"/>
        </p:nvSpPr>
        <p:spPr bwMode="gray">
          <a:xfrm>
            <a:off x="18" y="253524"/>
            <a:ext cx="205442" cy="792721"/>
          </a:xfrm>
          <a:custGeom>
            <a:avLst/>
            <a:gdLst>
              <a:gd name="T0" fmla="*/ 0 w 215"/>
              <a:gd name="T1" fmla="*/ 308 h 703"/>
              <a:gd name="T2" fmla="*/ 0 w 215"/>
              <a:gd name="T3" fmla="*/ 703 h 703"/>
              <a:gd name="T4" fmla="*/ 215 w 215"/>
              <a:gd name="T5" fmla="*/ 395 h 703"/>
              <a:gd name="T6" fmla="*/ 215 w 215"/>
              <a:gd name="T7" fmla="*/ 0 h 703"/>
              <a:gd name="T8" fmla="*/ 0 w 215"/>
              <a:gd name="T9" fmla="*/ 308 h 703"/>
              <a:gd name="connsiteX0" fmla="*/ 0 w 10000"/>
              <a:gd name="connsiteY0" fmla="*/ 4381 h 7400"/>
              <a:gd name="connsiteX1" fmla="*/ 6119 w 10000"/>
              <a:gd name="connsiteY1" fmla="*/ 7400 h 7400"/>
              <a:gd name="connsiteX2" fmla="*/ 10000 w 10000"/>
              <a:gd name="connsiteY2" fmla="*/ 5619 h 7400"/>
              <a:gd name="connsiteX3" fmla="*/ 10000 w 10000"/>
              <a:gd name="connsiteY3" fmla="*/ 0 h 7400"/>
              <a:gd name="connsiteX4" fmla="*/ 0 w 10000"/>
              <a:gd name="connsiteY4" fmla="*/ 4381 h 7400"/>
              <a:gd name="connsiteX0-1" fmla="*/ 0 w 3881"/>
              <a:gd name="connsiteY0-2" fmla="*/ 2482 h 10000"/>
              <a:gd name="connsiteX1-3" fmla="*/ 0 w 3881"/>
              <a:gd name="connsiteY1-4" fmla="*/ 10000 h 10000"/>
              <a:gd name="connsiteX2-5" fmla="*/ 3881 w 3881"/>
              <a:gd name="connsiteY2-6" fmla="*/ 7593 h 10000"/>
              <a:gd name="connsiteX3-7" fmla="*/ 3881 w 3881"/>
              <a:gd name="connsiteY3-8" fmla="*/ 0 h 10000"/>
              <a:gd name="connsiteX4-9" fmla="*/ 0 w 3881"/>
              <a:gd name="connsiteY4-10" fmla="*/ 2482 h 100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881" h="10000">
                <a:moveTo>
                  <a:pt x="0" y="2482"/>
                </a:moveTo>
                <a:lnTo>
                  <a:pt x="0" y="10000"/>
                </a:lnTo>
                <a:lnTo>
                  <a:pt x="3881" y="7593"/>
                </a:lnTo>
                <a:lnTo>
                  <a:pt x="3881" y="0"/>
                </a:lnTo>
                <a:lnTo>
                  <a:pt x="0" y="2482"/>
                </a:lnTo>
                <a:close/>
              </a:path>
            </a:pathLst>
          </a:custGeom>
          <a:gradFill flip="none" rotWithShape="0">
            <a:gsLst>
              <a:gs pos="47000">
                <a:srgbClr val="AF0707"/>
              </a:gs>
              <a:gs pos="100000">
                <a:srgbClr val="7F1B1B"/>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8" name="Rectangle 7"/>
          <p:cNvSpPr>
            <a:spLocks noChangeArrowheads="1"/>
          </p:cNvSpPr>
          <p:nvPr userDrawn="1"/>
        </p:nvSpPr>
        <p:spPr bwMode="invGray">
          <a:xfrm flipH="1">
            <a:off x="82805" y="6501794"/>
            <a:ext cx="427913" cy="176519"/>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10" name="Freeform 8"/>
          <p:cNvSpPr/>
          <p:nvPr userDrawn="1"/>
        </p:nvSpPr>
        <p:spPr bwMode="invGray">
          <a:xfrm flipH="1">
            <a:off x="-1" y="6501793"/>
            <a:ext cx="82807" cy="260950"/>
          </a:xfrm>
          <a:custGeom>
            <a:avLst/>
            <a:gdLst>
              <a:gd name="T0" fmla="*/ 0 w 219"/>
              <a:gd name="T1" fmla="*/ 0 h 744"/>
              <a:gd name="T2" fmla="*/ 219 w 219"/>
              <a:gd name="T3" fmla="*/ 314 h 744"/>
              <a:gd name="T4" fmla="*/ 219 w 219"/>
              <a:gd name="T5" fmla="*/ 744 h 744"/>
              <a:gd name="T6" fmla="*/ 0 w 219"/>
              <a:gd name="T7" fmla="*/ 430 h 744"/>
              <a:gd name="T8" fmla="*/ 0 w 219"/>
              <a:gd name="T9" fmla="*/ 0 h 744"/>
              <a:gd name="connsiteX0" fmla="*/ 0 w 10000"/>
              <a:gd name="connsiteY0" fmla="*/ 0 h 10000"/>
              <a:gd name="connsiteX1" fmla="*/ 6910 w 10000"/>
              <a:gd name="connsiteY1" fmla="*/ 2903 h 10000"/>
              <a:gd name="connsiteX2" fmla="*/ 10000 w 10000"/>
              <a:gd name="connsiteY2" fmla="*/ 10000 h 10000"/>
              <a:gd name="connsiteX3" fmla="*/ 0 w 10000"/>
              <a:gd name="connsiteY3" fmla="*/ 5780 h 10000"/>
              <a:gd name="connsiteX4" fmla="*/ 0 w 10000"/>
              <a:gd name="connsiteY4" fmla="*/ 0 h 10000"/>
              <a:gd name="connsiteX0-1" fmla="*/ 0 w 6910"/>
              <a:gd name="connsiteY0-2" fmla="*/ 0 h 8544"/>
              <a:gd name="connsiteX1-3" fmla="*/ 6910 w 6910"/>
              <a:gd name="connsiteY1-4" fmla="*/ 2903 h 8544"/>
              <a:gd name="connsiteX2-5" fmla="*/ 6910 w 6910"/>
              <a:gd name="connsiteY2-6" fmla="*/ 8544 h 8544"/>
              <a:gd name="connsiteX3-7" fmla="*/ 0 w 6910"/>
              <a:gd name="connsiteY3-8" fmla="*/ 5780 h 8544"/>
              <a:gd name="connsiteX4-9" fmla="*/ 0 w 6910"/>
              <a:gd name="connsiteY4-10" fmla="*/ 0 h 854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910" h="8544">
                <a:moveTo>
                  <a:pt x="0" y="0"/>
                </a:moveTo>
                <a:lnTo>
                  <a:pt x="6910" y="2903"/>
                </a:lnTo>
                <a:lnTo>
                  <a:pt x="6910" y="8544"/>
                </a:lnTo>
                <a:lnTo>
                  <a:pt x="0" y="5780"/>
                </a:lnTo>
                <a:lnTo>
                  <a:pt x="0" y="0"/>
                </a:lnTo>
                <a:close/>
              </a:path>
            </a:pathLst>
          </a:custGeom>
          <a:gradFill flip="none" rotWithShape="0">
            <a:gsLst>
              <a:gs pos="47000">
                <a:srgbClr val="AF0707"/>
              </a:gs>
              <a:gs pos="100000">
                <a:srgbClr val="7F1B1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12" name="Rectangle 11"/>
          <p:cNvSpPr/>
          <p:nvPr userDrawn="1"/>
        </p:nvSpPr>
        <p:spPr bwMode="invGray">
          <a:xfrm>
            <a:off x="99340" y="6445124"/>
            <a:ext cx="403273" cy="276977"/>
          </a:xfrm>
          <a:prstGeom prst="rect">
            <a:avLst/>
          </a:prstGeom>
        </p:spPr>
        <p:txBody>
          <a:bodyPr wrap="none" lIns="121899" tIns="60949" rIns="121899" bIns="60949">
            <a:spAutoFit/>
          </a:bodyPr>
          <a:lstStyle/>
          <a:p>
            <a:pPr algn="ctr"/>
            <a:fld id="{259F4B34-A25D-4DEF-97BC-C4D92417BF9B}" type="slidenum">
              <a:rPr lang="en-US" sz="1000" smtClean="0">
                <a:solidFill>
                  <a:prstClr val="white"/>
                </a:solidFill>
                <a:ea typeface="宋体" panose="02010600030101010101" pitchFamily="2" charset="-122"/>
                <a:cs typeface="Arial" panose="020B0604020202020204" pitchFamily="34" charset="0"/>
              </a:rPr>
              <a:t>‹#›</a:t>
            </a:fld>
            <a:endParaRPr lang="en-US" sz="1000" dirty="0">
              <a:solidFill>
                <a:prstClr val="white"/>
              </a:solidFill>
              <a:ea typeface="宋体" panose="02010600030101010101" pitchFamily="2" charset="-122"/>
              <a:cs typeface="Arial" panose="020B0604020202020204" pitchFamily="34" charset="0"/>
            </a:endParaRPr>
          </a:p>
        </p:txBody>
      </p:sp>
      <p:sp>
        <p:nvSpPr>
          <p:cNvPr id="15" name="Footer Placeholder 14"/>
          <p:cNvSpPr>
            <a:spLocks noGrp="1"/>
          </p:cNvSpPr>
          <p:nvPr>
            <p:ph type="ftr" sz="quarter" idx="10"/>
          </p:nvPr>
        </p:nvSpPr>
        <p:spPr/>
        <p:txBody>
          <a:bodyPr/>
          <a:lstStyle/>
          <a:p>
            <a:endParaRPr lang="en-US" sz="1000" cap="all" dirty="0">
              <a:solidFill>
                <a:srgbClr val="939598"/>
              </a:solidFill>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and Content - With Background">
    <p:spTree>
      <p:nvGrpSpPr>
        <p:cNvPr id="1" name=""/>
        <p:cNvGrpSpPr/>
        <p:nvPr/>
      </p:nvGrpSpPr>
      <p:grpSpPr>
        <a:xfrm>
          <a:off x="0" y="0"/>
          <a:ext cx="0" cy="0"/>
          <a:chOff x="0" y="0"/>
          <a:chExt cx="0" cy="0"/>
        </a:xfrm>
      </p:grpSpPr>
      <p:pic>
        <p:nvPicPr>
          <p:cNvPr id="14" name="Picture 13" descr="content-back-withText.jpg"/>
          <p:cNvPicPr>
            <a:picLocks noChangeAspect="1"/>
          </p:cNvPicPr>
          <p:nvPr userDrawn="1"/>
        </p:nvPicPr>
        <p:blipFill>
          <a:blip r:embed="rId2" cstate="email"/>
          <a:stretch>
            <a:fillRect/>
          </a:stretch>
        </p:blipFill>
        <p:spPr>
          <a:xfrm>
            <a:off x="0" y="893"/>
            <a:ext cx="12188823" cy="6856213"/>
          </a:xfrm>
          <a:prstGeom prst="rect">
            <a:avLst/>
          </a:prstGeom>
        </p:spPr>
      </p:pic>
      <p:sp>
        <p:nvSpPr>
          <p:cNvPr id="11" name="Rectangle 11"/>
          <p:cNvSpPr>
            <a:spLocks noChangeArrowheads="1"/>
          </p:cNvSpPr>
          <p:nvPr userDrawn="1"/>
        </p:nvSpPr>
        <p:spPr bwMode="gray">
          <a:xfrm flipH="1">
            <a:off x="205452" y="255906"/>
            <a:ext cx="11983373" cy="597132"/>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9" name="Content Placeholder 2"/>
          <p:cNvSpPr>
            <a:spLocks noGrp="1"/>
          </p:cNvSpPr>
          <p:nvPr>
            <p:ph sz="half" idx="1"/>
          </p:nvPr>
        </p:nvSpPr>
        <p:spPr bwMode="gray">
          <a:xfrm>
            <a:off x="277145" y="1335024"/>
            <a:ext cx="11723382" cy="5039399"/>
          </a:xfrm>
          <a:prstGeom prst="rect">
            <a:avLst/>
          </a:prstGeom>
        </p:spPr>
        <p:txBody>
          <a:bodyPr lIns="121899" tIns="60949" rIns="121899" bIns="60949"/>
          <a:lstStyle>
            <a:lvl1pPr marL="226695" indent="-226695">
              <a:lnSpc>
                <a:spcPct val="95000"/>
              </a:lnSpc>
              <a:spcBef>
                <a:spcPts val="800"/>
              </a:spcBef>
              <a:buClr>
                <a:schemeClr val="accent1"/>
              </a:buClr>
              <a:defRPr sz="3200">
                <a:solidFill>
                  <a:srgbClr val="414042"/>
                </a:solidFill>
                <a:latin typeface="微软雅黑" panose="020B0503020204020204" pitchFamily="34" charset="-122"/>
                <a:ea typeface="微软雅黑" panose="020B0503020204020204" pitchFamily="34" charset="-122"/>
                <a:cs typeface="Arial" panose="020B0604020202020204" pitchFamily="34" charset="0"/>
              </a:defRPr>
            </a:lvl1pPr>
            <a:lvl2pPr marL="609600" indent="-228600">
              <a:lnSpc>
                <a:spcPct val="95000"/>
              </a:lnSpc>
              <a:spcBef>
                <a:spcPts val="800"/>
              </a:spcBef>
              <a:buClr>
                <a:schemeClr val="accent1"/>
              </a:buClr>
              <a:buFont typeface="Arial" panose="020B0604020202020204" pitchFamily="34" charset="0"/>
              <a:buChar char="–"/>
              <a:defRPr sz="2800">
                <a:solidFill>
                  <a:srgbClr val="939598"/>
                </a:solidFill>
                <a:latin typeface="微软雅黑" panose="020B0503020204020204" pitchFamily="34" charset="-122"/>
                <a:ea typeface="微软雅黑" panose="020B0503020204020204" pitchFamily="34" charset="-122"/>
                <a:cs typeface="Arial" panose="020B0604020202020204" pitchFamily="34" charset="0"/>
              </a:defRPr>
            </a:lvl2pPr>
            <a:lvl3pPr marL="835660" indent="-150495">
              <a:lnSpc>
                <a:spcPct val="95000"/>
              </a:lnSpc>
              <a:spcBef>
                <a:spcPts val="800"/>
              </a:spcBef>
              <a:buClr>
                <a:schemeClr val="accent1"/>
              </a:buClr>
              <a:buFont typeface="Arial" panose="020B0604020202020204" pitchFamily="34" charset="0"/>
              <a:buChar char="–"/>
              <a:defRPr sz="2400">
                <a:solidFill>
                  <a:srgbClr val="939598"/>
                </a:solidFill>
                <a:latin typeface="微软雅黑" panose="020B0503020204020204" pitchFamily="34" charset="-122"/>
                <a:ea typeface="微软雅黑" panose="020B0503020204020204" pitchFamily="34" charset="-122"/>
                <a:cs typeface="Arial" panose="020B0604020202020204" pitchFamily="34" charset="0"/>
              </a:defRPr>
            </a:lvl3pPr>
            <a:lvl4pPr marL="1146810" indent="-156845">
              <a:lnSpc>
                <a:spcPct val="95000"/>
              </a:lnSpc>
              <a:spcBef>
                <a:spcPts val="800"/>
              </a:spcBef>
              <a:buClr>
                <a:schemeClr val="accent1"/>
              </a:buClr>
              <a:buFont typeface="Arial" panose="020B0604020202020204" pitchFamily="34" charset="0"/>
              <a:buChar char="–"/>
              <a:defRPr sz="2000">
                <a:solidFill>
                  <a:srgbClr val="939598"/>
                </a:solidFill>
                <a:latin typeface="微软雅黑" panose="020B0503020204020204" pitchFamily="34" charset="-122"/>
                <a:ea typeface="微软雅黑" panose="020B0503020204020204" pitchFamily="34" charset="-122"/>
                <a:cs typeface="Arial" panose="020B0604020202020204" pitchFamily="34" charset="0"/>
              </a:defRPr>
            </a:lvl4pPr>
            <a:lvl5pPr marL="1445260" indent="-150495">
              <a:lnSpc>
                <a:spcPct val="95000"/>
              </a:lnSpc>
              <a:spcBef>
                <a:spcPts val="800"/>
              </a:spcBef>
              <a:buClr>
                <a:schemeClr val="accent1"/>
              </a:buClr>
              <a:buFont typeface="Arial" panose="020B0604020202020204" pitchFamily="34" charset="0"/>
              <a:buChar char="–"/>
              <a:defRPr sz="2000">
                <a:solidFill>
                  <a:srgbClr val="939598"/>
                </a:solidFill>
                <a:latin typeface="微软雅黑" panose="020B0503020204020204" pitchFamily="34" charset="-122"/>
                <a:ea typeface="微软雅黑" panose="020B0503020204020204" pitchFamily="34" charset="-122"/>
                <a:cs typeface="Arial" panose="020B0604020202020204" pitchFamily="34" charset="0"/>
              </a:defRPr>
            </a:lvl5pPr>
            <a:lvl6pPr>
              <a:defRPr sz="2400"/>
            </a:lvl6pPr>
            <a:lvl7pPr>
              <a:defRPr sz="2400"/>
            </a:lvl7pPr>
            <a:lvl8pPr>
              <a:defRPr sz="2400"/>
            </a:lvl8pPr>
            <a:lvl9pPr>
              <a:defRPr sz="2400"/>
            </a:lvl9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6" name="Title 28"/>
          <p:cNvSpPr>
            <a:spLocks noGrp="1"/>
          </p:cNvSpPr>
          <p:nvPr>
            <p:ph type="title"/>
          </p:nvPr>
        </p:nvSpPr>
        <p:spPr bwMode="gray">
          <a:xfrm>
            <a:off x="283725" y="255906"/>
            <a:ext cx="11905100" cy="597132"/>
          </a:xfrm>
          <a:prstGeom prst="rect">
            <a:avLst/>
          </a:prstGeom>
        </p:spPr>
        <p:txBody>
          <a:bodyPr wrap="square" lIns="121899" tIns="60949" rIns="121899" bIns="60949" anchor="ctr" anchorCtr="0"/>
          <a:lstStyle>
            <a:lvl1pPr>
              <a:defRPr lang="en-US" sz="3600" b="1" cap="none" spc="0" dirty="0">
                <a:solidFill>
                  <a:schemeClr val="bg1"/>
                </a:solidFill>
                <a:latin typeface="+mj-ea"/>
              </a:defRPr>
            </a:lvl1pPr>
          </a:lstStyle>
          <a:p>
            <a:pPr marL="0" lvl="0" algn="l">
              <a:lnSpc>
                <a:spcPct val="100000"/>
              </a:lnSpc>
              <a:tabLst>
                <a:tab pos="1218565" algn="l"/>
              </a:tabLst>
            </a:pPr>
            <a:endParaRPr lang="en-US" dirty="0"/>
          </a:p>
        </p:txBody>
      </p:sp>
      <p:sp>
        <p:nvSpPr>
          <p:cNvPr id="7" name="Freeform 12"/>
          <p:cNvSpPr/>
          <p:nvPr userDrawn="1"/>
        </p:nvSpPr>
        <p:spPr bwMode="gray">
          <a:xfrm>
            <a:off x="18" y="253524"/>
            <a:ext cx="205442" cy="792721"/>
          </a:xfrm>
          <a:custGeom>
            <a:avLst/>
            <a:gdLst>
              <a:gd name="T0" fmla="*/ 0 w 215"/>
              <a:gd name="T1" fmla="*/ 308 h 703"/>
              <a:gd name="T2" fmla="*/ 0 w 215"/>
              <a:gd name="T3" fmla="*/ 703 h 703"/>
              <a:gd name="T4" fmla="*/ 215 w 215"/>
              <a:gd name="T5" fmla="*/ 395 h 703"/>
              <a:gd name="T6" fmla="*/ 215 w 215"/>
              <a:gd name="T7" fmla="*/ 0 h 703"/>
              <a:gd name="T8" fmla="*/ 0 w 215"/>
              <a:gd name="T9" fmla="*/ 308 h 703"/>
              <a:gd name="connsiteX0" fmla="*/ 0 w 10000"/>
              <a:gd name="connsiteY0" fmla="*/ 4381 h 7400"/>
              <a:gd name="connsiteX1" fmla="*/ 6119 w 10000"/>
              <a:gd name="connsiteY1" fmla="*/ 7400 h 7400"/>
              <a:gd name="connsiteX2" fmla="*/ 10000 w 10000"/>
              <a:gd name="connsiteY2" fmla="*/ 5619 h 7400"/>
              <a:gd name="connsiteX3" fmla="*/ 10000 w 10000"/>
              <a:gd name="connsiteY3" fmla="*/ 0 h 7400"/>
              <a:gd name="connsiteX4" fmla="*/ 0 w 10000"/>
              <a:gd name="connsiteY4" fmla="*/ 4381 h 7400"/>
              <a:gd name="connsiteX0-1" fmla="*/ 0 w 3881"/>
              <a:gd name="connsiteY0-2" fmla="*/ 2482 h 10000"/>
              <a:gd name="connsiteX1-3" fmla="*/ 0 w 3881"/>
              <a:gd name="connsiteY1-4" fmla="*/ 10000 h 10000"/>
              <a:gd name="connsiteX2-5" fmla="*/ 3881 w 3881"/>
              <a:gd name="connsiteY2-6" fmla="*/ 7593 h 10000"/>
              <a:gd name="connsiteX3-7" fmla="*/ 3881 w 3881"/>
              <a:gd name="connsiteY3-8" fmla="*/ 0 h 10000"/>
              <a:gd name="connsiteX4-9" fmla="*/ 0 w 3881"/>
              <a:gd name="connsiteY4-10" fmla="*/ 2482 h 100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881" h="10000">
                <a:moveTo>
                  <a:pt x="0" y="2482"/>
                </a:moveTo>
                <a:lnTo>
                  <a:pt x="0" y="10000"/>
                </a:lnTo>
                <a:lnTo>
                  <a:pt x="3881" y="7593"/>
                </a:lnTo>
                <a:lnTo>
                  <a:pt x="3881" y="0"/>
                </a:lnTo>
                <a:lnTo>
                  <a:pt x="0" y="2482"/>
                </a:lnTo>
                <a:close/>
              </a:path>
            </a:pathLst>
          </a:custGeom>
          <a:gradFill flip="none" rotWithShape="0">
            <a:gsLst>
              <a:gs pos="47000">
                <a:srgbClr val="AF0707"/>
              </a:gs>
              <a:gs pos="100000">
                <a:srgbClr val="7F1B1B"/>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8" name="Rectangle 7"/>
          <p:cNvSpPr>
            <a:spLocks noChangeArrowheads="1"/>
          </p:cNvSpPr>
          <p:nvPr userDrawn="1"/>
        </p:nvSpPr>
        <p:spPr bwMode="invGray">
          <a:xfrm flipH="1">
            <a:off x="82805" y="6501794"/>
            <a:ext cx="427913" cy="176519"/>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10" name="Freeform 8"/>
          <p:cNvSpPr/>
          <p:nvPr userDrawn="1"/>
        </p:nvSpPr>
        <p:spPr bwMode="invGray">
          <a:xfrm flipH="1">
            <a:off x="-1" y="6501793"/>
            <a:ext cx="82807" cy="260950"/>
          </a:xfrm>
          <a:custGeom>
            <a:avLst/>
            <a:gdLst>
              <a:gd name="T0" fmla="*/ 0 w 219"/>
              <a:gd name="T1" fmla="*/ 0 h 744"/>
              <a:gd name="T2" fmla="*/ 219 w 219"/>
              <a:gd name="T3" fmla="*/ 314 h 744"/>
              <a:gd name="T4" fmla="*/ 219 w 219"/>
              <a:gd name="T5" fmla="*/ 744 h 744"/>
              <a:gd name="T6" fmla="*/ 0 w 219"/>
              <a:gd name="T7" fmla="*/ 430 h 744"/>
              <a:gd name="T8" fmla="*/ 0 w 219"/>
              <a:gd name="T9" fmla="*/ 0 h 744"/>
              <a:gd name="connsiteX0" fmla="*/ 0 w 10000"/>
              <a:gd name="connsiteY0" fmla="*/ 0 h 10000"/>
              <a:gd name="connsiteX1" fmla="*/ 6910 w 10000"/>
              <a:gd name="connsiteY1" fmla="*/ 2903 h 10000"/>
              <a:gd name="connsiteX2" fmla="*/ 10000 w 10000"/>
              <a:gd name="connsiteY2" fmla="*/ 10000 h 10000"/>
              <a:gd name="connsiteX3" fmla="*/ 0 w 10000"/>
              <a:gd name="connsiteY3" fmla="*/ 5780 h 10000"/>
              <a:gd name="connsiteX4" fmla="*/ 0 w 10000"/>
              <a:gd name="connsiteY4" fmla="*/ 0 h 10000"/>
              <a:gd name="connsiteX0-1" fmla="*/ 0 w 6910"/>
              <a:gd name="connsiteY0-2" fmla="*/ 0 h 8544"/>
              <a:gd name="connsiteX1-3" fmla="*/ 6910 w 6910"/>
              <a:gd name="connsiteY1-4" fmla="*/ 2903 h 8544"/>
              <a:gd name="connsiteX2-5" fmla="*/ 6910 w 6910"/>
              <a:gd name="connsiteY2-6" fmla="*/ 8544 h 8544"/>
              <a:gd name="connsiteX3-7" fmla="*/ 0 w 6910"/>
              <a:gd name="connsiteY3-8" fmla="*/ 5780 h 8544"/>
              <a:gd name="connsiteX4-9" fmla="*/ 0 w 6910"/>
              <a:gd name="connsiteY4-10" fmla="*/ 0 h 854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910" h="8544">
                <a:moveTo>
                  <a:pt x="0" y="0"/>
                </a:moveTo>
                <a:lnTo>
                  <a:pt x="6910" y="2903"/>
                </a:lnTo>
                <a:lnTo>
                  <a:pt x="6910" y="8544"/>
                </a:lnTo>
                <a:lnTo>
                  <a:pt x="0" y="5780"/>
                </a:lnTo>
                <a:lnTo>
                  <a:pt x="0" y="0"/>
                </a:lnTo>
                <a:close/>
              </a:path>
            </a:pathLst>
          </a:custGeom>
          <a:gradFill flip="none" rotWithShape="0">
            <a:gsLst>
              <a:gs pos="47000">
                <a:srgbClr val="AF0707"/>
              </a:gs>
              <a:gs pos="100000">
                <a:srgbClr val="7F1B1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12" name="Rectangle 11"/>
          <p:cNvSpPr/>
          <p:nvPr userDrawn="1"/>
        </p:nvSpPr>
        <p:spPr bwMode="invGray">
          <a:xfrm>
            <a:off x="99340" y="6445124"/>
            <a:ext cx="403273" cy="276977"/>
          </a:xfrm>
          <a:prstGeom prst="rect">
            <a:avLst/>
          </a:prstGeom>
        </p:spPr>
        <p:txBody>
          <a:bodyPr wrap="none" lIns="121899" tIns="60949" rIns="121899" bIns="60949">
            <a:spAutoFit/>
          </a:bodyPr>
          <a:lstStyle/>
          <a:p>
            <a:pPr algn="ctr"/>
            <a:fld id="{259F4B34-A25D-4DEF-97BC-C4D92417BF9B}" type="slidenum">
              <a:rPr lang="en-US" sz="1000" smtClean="0">
                <a:solidFill>
                  <a:prstClr val="white"/>
                </a:solidFill>
                <a:ea typeface="宋体" panose="02010600030101010101" pitchFamily="2" charset="-122"/>
                <a:cs typeface="Arial" panose="020B0604020202020204" pitchFamily="34" charset="0"/>
              </a:rPr>
              <a:t>‹#›</a:t>
            </a:fld>
            <a:endParaRPr lang="en-US" sz="1000" dirty="0">
              <a:solidFill>
                <a:prstClr val="white"/>
              </a:solidFill>
              <a:ea typeface="宋体" panose="02010600030101010101" pitchFamily="2" charset="-122"/>
              <a:cs typeface="Arial" panose="020B0604020202020204" pitchFamily="34" charset="0"/>
            </a:endParaRPr>
          </a:p>
        </p:txBody>
      </p:sp>
      <p:sp>
        <p:nvSpPr>
          <p:cNvPr id="15" name="Footer Placeholder 14"/>
          <p:cNvSpPr>
            <a:spLocks noGrp="1"/>
          </p:cNvSpPr>
          <p:nvPr>
            <p:ph type="ftr" sz="quarter" idx="10"/>
          </p:nvPr>
        </p:nvSpPr>
        <p:spPr/>
        <p:txBody>
          <a:bodyPr/>
          <a:lstStyle/>
          <a:p>
            <a:endParaRPr lang="en-US" sz="1000" cap="all" dirty="0">
              <a:solidFill>
                <a:srgbClr val="939598"/>
              </a:solidFill>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with Subtitle Content - With Background">
    <p:spTree>
      <p:nvGrpSpPr>
        <p:cNvPr id="1" name=""/>
        <p:cNvGrpSpPr/>
        <p:nvPr/>
      </p:nvGrpSpPr>
      <p:grpSpPr>
        <a:xfrm>
          <a:off x="0" y="0"/>
          <a:ext cx="0" cy="0"/>
          <a:chOff x="0" y="0"/>
          <a:chExt cx="0" cy="0"/>
        </a:xfrm>
      </p:grpSpPr>
      <p:pic>
        <p:nvPicPr>
          <p:cNvPr id="14" name="Picture 13" descr="content-back-withText.jpg"/>
          <p:cNvPicPr>
            <a:picLocks noChangeAspect="1"/>
          </p:cNvPicPr>
          <p:nvPr userDrawn="1"/>
        </p:nvPicPr>
        <p:blipFill>
          <a:blip r:embed="rId2" cstate="email"/>
          <a:stretch>
            <a:fillRect/>
          </a:stretch>
        </p:blipFill>
        <p:spPr>
          <a:xfrm>
            <a:off x="0" y="893"/>
            <a:ext cx="12188823" cy="6856213"/>
          </a:xfrm>
          <a:prstGeom prst="rect">
            <a:avLst/>
          </a:prstGeom>
        </p:spPr>
      </p:pic>
      <p:sp>
        <p:nvSpPr>
          <p:cNvPr id="8" name="Rectangle 11"/>
          <p:cNvSpPr>
            <a:spLocks noChangeArrowheads="1"/>
          </p:cNvSpPr>
          <p:nvPr userDrawn="1"/>
        </p:nvSpPr>
        <p:spPr bwMode="gray">
          <a:xfrm flipH="1">
            <a:off x="205452" y="255906"/>
            <a:ext cx="11983373" cy="597132"/>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22" name="Content Placeholder 2"/>
          <p:cNvSpPr>
            <a:spLocks noGrp="1"/>
          </p:cNvSpPr>
          <p:nvPr>
            <p:ph sz="half" idx="1"/>
          </p:nvPr>
        </p:nvSpPr>
        <p:spPr bwMode="gray">
          <a:xfrm>
            <a:off x="277145" y="1795884"/>
            <a:ext cx="11723382" cy="4649239"/>
          </a:xfrm>
          <a:prstGeom prst="rect">
            <a:avLst/>
          </a:prstGeom>
        </p:spPr>
        <p:txBody>
          <a:bodyPr lIns="121899" tIns="60949" rIns="121899" bIns="60949"/>
          <a:lstStyle>
            <a:lvl1pPr>
              <a:defRPr lang="en-US" sz="3200" dirty="0" smtClean="0">
                <a:solidFill>
                  <a:srgbClr val="414042"/>
                </a:solidFill>
                <a:latin typeface="微软雅黑" panose="020B0503020204020204" pitchFamily="34" charset="-122"/>
                <a:ea typeface="微软雅黑" panose="020B0503020204020204" pitchFamily="34" charset="-122"/>
              </a:defRPr>
            </a:lvl1pPr>
            <a:lvl2pPr>
              <a:defRPr lang="en-US" sz="2800" dirty="0" smtClean="0">
                <a:solidFill>
                  <a:srgbClr val="939598"/>
                </a:solidFill>
                <a:latin typeface="微软雅黑" panose="020B0503020204020204" pitchFamily="34" charset="-122"/>
                <a:ea typeface="微软雅黑" panose="020B0503020204020204" pitchFamily="34" charset="-122"/>
              </a:defRPr>
            </a:lvl2pPr>
            <a:lvl3pPr>
              <a:defRPr lang="en-US" sz="2400" dirty="0" smtClean="0">
                <a:solidFill>
                  <a:srgbClr val="939598"/>
                </a:solidFill>
                <a:latin typeface="微软雅黑" panose="020B0503020204020204" pitchFamily="34" charset="-122"/>
                <a:ea typeface="微软雅黑" panose="020B0503020204020204" pitchFamily="34" charset="-122"/>
              </a:defRPr>
            </a:lvl3pPr>
            <a:lvl4pPr>
              <a:defRPr lang="en-US" sz="2000" dirty="0" smtClean="0">
                <a:solidFill>
                  <a:srgbClr val="939598"/>
                </a:solidFill>
                <a:latin typeface="微软雅黑" panose="020B0503020204020204" pitchFamily="34" charset="-122"/>
                <a:ea typeface="微软雅黑" panose="020B0503020204020204" pitchFamily="34" charset="-122"/>
              </a:defRPr>
            </a:lvl4pPr>
            <a:lvl5pPr>
              <a:defRPr lang="en-US" sz="2000" dirty="0">
                <a:solidFill>
                  <a:srgbClr val="939598"/>
                </a:solidFill>
                <a:latin typeface="微软雅黑" panose="020B0503020204020204" pitchFamily="34" charset="-122"/>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23" name="Text Placeholder 2"/>
          <p:cNvSpPr>
            <a:spLocks noGrp="1"/>
          </p:cNvSpPr>
          <p:nvPr>
            <p:ph type="body" idx="10"/>
          </p:nvPr>
        </p:nvSpPr>
        <p:spPr bwMode="gray">
          <a:xfrm>
            <a:off x="270421" y="853038"/>
            <a:ext cx="11723382" cy="639763"/>
          </a:xfrm>
          <a:prstGeom prst="rect">
            <a:avLst/>
          </a:prstGeom>
        </p:spPr>
        <p:txBody>
          <a:bodyPr lIns="121899" tIns="60949" rIns="121899" bIns="60949" anchor="ctr" anchorCtr="0">
            <a:normAutofit/>
          </a:bodyPr>
          <a:lstStyle>
            <a:lvl1pPr marL="0" indent="0">
              <a:buNone/>
              <a:defRPr sz="3200" b="1">
                <a:solidFill>
                  <a:schemeClr val="tx2"/>
                </a:solidFill>
                <a:latin typeface="微软雅黑" panose="020B0503020204020204" pitchFamily="34" charset="-122"/>
                <a:ea typeface="微软雅黑" panose="020B0503020204020204" pitchFamily="34" charset="-122"/>
                <a:cs typeface="Arial" panose="020B0604020202020204" pitchFamily="34" charset="0"/>
              </a:defRPr>
            </a:lvl1pPr>
            <a:lvl2pPr marL="609600" indent="0">
              <a:buNone/>
              <a:defRPr sz="2700" b="1"/>
            </a:lvl2pPr>
            <a:lvl3pPr marL="1219200" indent="0">
              <a:buNone/>
              <a:defRPr sz="2400" b="1"/>
            </a:lvl3pPr>
            <a:lvl4pPr marL="1828165" indent="0">
              <a:buNone/>
              <a:defRPr sz="2100" b="1"/>
            </a:lvl4pPr>
            <a:lvl5pPr marL="2437765" indent="0">
              <a:buNone/>
              <a:defRPr sz="2100" b="1"/>
            </a:lvl5pPr>
            <a:lvl6pPr marL="3047365" indent="0">
              <a:buNone/>
              <a:defRPr sz="2100" b="1"/>
            </a:lvl6pPr>
            <a:lvl7pPr marL="3656965" indent="0">
              <a:buNone/>
              <a:defRPr sz="2100" b="1"/>
            </a:lvl7pPr>
            <a:lvl8pPr marL="4266565" indent="0">
              <a:buNone/>
              <a:defRPr sz="2100" b="1"/>
            </a:lvl8pPr>
            <a:lvl9pPr marL="4876165" indent="0">
              <a:buNone/>
              <a:defRPr sz="2100" b="1"/>
            </a:lvl9pPr>
          </a:lstStyle>
          <a:p>
            <a:pPr lvl="0"/>
            <a:endParaRPr lang="en-US" dirty="0"/>
          </a:p>
        </p:txBody>
      </p:sp>
      <p:sp>
        <p:nvSpPr>
          <p:cNvPr id="9" name="Title 28"/>
          <p:cNvSpPr>
            <a:spLocks noGrp="1"/>
          </p:cNvSpPr>
          <p:nvPr>
            <p:ph type="title"/>
          </p:nvPr>
        </p:nvSpPr>
        <p:spPr bwMode="gray">
          <a:xfrm>
            <a:off x="283725" y="255906"/>
            <a:ext cx="11905100" cy="597132"/>
          </a:xfrm>
          <a:prstGeom prst="rect">
            <a:avLst/>
          </a:prstGeom>
        </p:spPr>
        <p:txBody>
          <a:bodyPr wrap="square" lIns="121899" tIns="60949" rIns="121899" bIns="60949" anchor="ctr" anchorCtr="0"/>
          <a:lstStyle>
            <a:lvl1pPr>
              <a:defRPr lang="en-US" sz="3600" b="1" cap="none" spc="0" dirty="0">
                <a:solidFill>
                  <a:schemeClr val="bg1"/>
                </a:solidFill>
                <a:latin typeface="+mj-ea"/>
              </a:defRPr>
            </a:lvl1pPr>
          </a:lstStyle>
          <a:p>
            <a:pPr marL="0" lvl="0" algn="l">
              <a:lnSpc>
                <a:spcPct val="100000"/>
              </a:lnSpc>
              <a:tabLst>
                <a:tab pos="1218565" algn="l"/>
              </a:tabLst>
            </a:pPr>
            <a:endParaRPr lang="en-US" dirty="0"/>
          </a:p>
        </p:txBody>
      </p:sp>
      <p:sp>
        <p:nvSpPr>
          <p:cNvPr id="10" name="Freeform 12"/>
          <p:cNvSpPr/>
          <p:nvPr userDrawn="1"/>
        </p:nvSpPr>
        <p:spPr bwMode="gray">
          <a:xfrm>
            <a:off x="18" y="253524"/>
            <a:ext cx="205442" cy="792721"/>
          </a:xfrm>
          <a:custGeom>
            <a:avLst/>
            <a:gdLst>
              <a:gd name="T0" fmla="*/ 0 w 215"/>
              <a:gd name="T1" fmla="*/ 308 h 703"/>
              <a:gd name="T2" fmla="*/ 0 w 215"/>
              <a:gd name="T3" fmla="*/ 703 h 703"/>
              <a:gd name="T4" fmla="*/ 215 w 215"/>
              <a:gd name="T5" fmla="*/ 395 h 703"/>
              <a:gd name="T6" fmla="*/ 215 w 215"/>
              <a:gd name="T7" fmla="*/ 0 h 703"/>
              <a:gd name="T8" fmla="*/ 0 w 215"/>
              <a:gd name="T9" fmla="*/ 308 h 703"/>
              <a:gd name="connsiteX0" fmla="*/ 0 w 10000"/>
              <a:gd name="connsiteY0" fmla="*/ 4381 h 7400"/>
              <a:gd name="connsiteX1" fmla="*/ 6119 w 10000"/>
              <a:gd name="connsiteY1" fmla="*/ 7400 h 7400"/>
              <a:gd name="connsiteX2" fmla="*/ 10000 w 10000"/>
              <a:gd name="connsiteY2" fmla="*/ 5619 h 7400"/>
              <a:gd name="connsiteX3" fmla="*/ 10000 w 10000"/>
              <a:gd name="connsiteY3" fmla="*/ 0 h 7400"/>
              <a:gd name="connsiteX4" fmla="*/ 0 w 10000"/>
              <a:gd name="connsiteY4" fmla="*/ 4381 h 7400"/>
              <a:gd name="connsiteX0-1" fmla="*/ 0 w 3881"/>
              <a:gd name="connsiteY0-2" fmla="*/ 2482 h 10000"/>
              <a:gd name="connsiteX1-3" fmla="*/ 0 w 3881"/>
              <a:gd name="connsiteY1-4" fmla="*/ 10000 h 10000"/>
              <a:gd name="connsiteX2-5" fmla="*/ 3881 w 3881"/>
              <a:gd name="connsiteY2-6" fmla="*/ 7593 h 10000"/>
              <a:gd name="connsiteX3-7" fmla="*/ 3881 w 3881"/>
              <a:gd name="connsiteY3-8" fmla="*/ 0 h 10000"/>
              <a:gd name="connsiteX4-9" fmla="*/ 0 w 3881"/>
              <a:gd name="connsiteY4-10" fmla="*/ 2482 h 100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881" h="10000">
                <a:moveTo>
                  <a:pt x="0" y="2482"/>
                </a:moveTo>
                <a:lnTo>
                  <a:pt x="0" y="10000"/>
                </a:lnTo>
                <a:lnTo>
                  <a:pt x="3881" y="7593"/>
                </a:lnTo>
                <a:lnTo>
                  <a:pt x="3881" y="0"/>
                </a:lnTo>
                <a:lnTo>
                  <a:pt x="0" y="2482"/>
                </a:lnTo>
                <a:close/>
              </a:path>
            </a:pathLst>
          </a:custGeom>
          <a:gradFill flip="none" rotWithShape="0">
            <a:gsLst>
              <a:gs pos="47000">
                <a:srgbClr val="AF0707"/>
              </a:gs>
              <a:gs pos="100000">
                <a:srgbClr val="7F1B1B"/>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7" name="Rectangle 7"/>
          <p:cNvSpPr>
            <a:spLocks noChangeArrowheads="1"/>
          </p:cNvSpPr>
          <p:nvPr userDrawn="1"/>
        </p:nvSpPr>
        <p:spPr bwMode="invGray">
          <a:xfrm flipH="1">
            <a:off x="82805" y="6501794"/>
            <a:ext cx="427913" cy="176519"/>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11" name="Freeform 8"/>
          <p:cNvSpPr/>
          <p:nvPr userDrawn="1"/>
        </p:nvSpPr>
        <p:spPr bwMode="invGray">
          <a:xfrm flipH="1">
            <a:off x="-1" y="6501793"/>
            <a:ext cx="82807" cy="260950"/>
          </a:xfrm>
          <a:custGeom>
            <a:avLst/>
            <a:gdLst>
              <a:gd name="T0" fmla="*/ 0 w 219"/>
              <a:gd name="T1" fmla="*/ 0 h 744"/>
              <a:gd name="T2" fmla="*/ 219 w 219"/>
              <a:gd name="T3" fmla="*/ 314 h 744"/>
              <a:gd name="T4" fmla="*/ 219 w 219"/>
              <a:gd name="T5" fmla="*/ 744 h 744"/>
              <a:gd name="T6" fmla="*/ 0 w 219"/>
              <a:gd name="T7" fmla="*/ 430 h 744"/>
              <a:gd name="T8" fmla="*/ 0 w 219"/>
              <a:gd name="T9" fmla="*/ 0 h 744"/>
              <a:gd name="connsiteX0" fmla="*/ 0 w 10000"/>
              <a:gd name="connsiteY0" fmla="*/ 0 h 10000"/>
              <a:gd name="connsiteX1" fmla="*/ 6910 w 10000"/>
              <a:gd name="connsiteY1" fmla="*/ 2903 h 10000"/>
              <a:gd name="connsiteX2" fmla="*/ 10000 w 10000"/>
              <a:gd name="connsiteY2" fmla="*/ 10000 h 10000"/>
              <a:gd name="connsiteX3" fmla="*/ 0 w 10000"/>
              <a:gd name="connsiteY3" fmla="*/ 5780 h 10000"/>
              <a:gd name="connsiteX4" fmla="*/ 0 w 10000"/>
              <a:gd name="connsiteY4" fmla="*/ 0 h 10000"/>
              <a:gd name="connsiteX0-1" fmla="*/ 0 w 6910"/>
              <a:gd name="connsiteY0-2" fmla="*/ 0 h 8544"/>
              <a:gd name="connsiteX1-3" fmla="*/ 6910 w 6910"/>
              <a:gd name="connsiteY1-4" fmla="*/ 2903 h 8544"/>
              <a:gd name="connsiteX2-5" fmla="*/ 6910 w 6910"/>
              <a:gd name="connsiteY2-6" fmla="*/ 8544 h 8544"/>
              <a:gd name="connsiteX3-7" fmla="*/ 0 w 6910"/>
              <a:gd name="connsiteY3-8" fmla="*/ 5780 h 8544"/>
              <a:gd name="connsiteX4-9" fmla="*/ 0 w 6910"/>
              <a:gd name="connsiteY4-10" fmla="*/ 0 h 854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910" h="8544">
                <a:moveTo>
                  <a:pt x="0" y="0"/>
                </a:moveTo>
                <a:lnTo>
                  <a:pt x="6910" y="2903"/>
                </a:lnTo>
                <a:lnTo>
                  <a:pt x="6910" y="8544"/>
                </a:lnTo>
                <a:lnTo>
                  <a:pt x="0" y="5780"/>
                </a:lnTo>
                <a:lnTo>
                  <a:pt x="0" y="0"/>
                </a:lnTo>
                <a:close/>
              </a:path>
            </a:pathLst>
          </a:custGeom>
          <a:gradFill flip="none" rotWithShape="0">
            <a:gsLst>
              <a:gs pos="47000">
                <a:srgbClr val="AF0707"/>
              </a:gs>
              <a:gs pos="100000">
                <a:srgbClr val="7F1B1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12" name="Rectangle 11"/>
          <p:cNvSpPr/>
          <p:nvPr userDrawn="1"/>
        </p:nvSpPr>
        <p:spPr bwMode="invGray">
          <a:xfrm>
            <a:off x="99340" y="6445124"/>
            <a:ext cx="403273" cy="276977"/>
          </a:xfrm>
          <a:prstGeom prst="rect">
            <a:avLst/>
          </a:prstGeom>
        </p:spPr>
        <p:txBody>
          <a:bodyPr wrap="none" lIns="121899" tIns="60949" rIns="121899" bIns="60949">
            <a:spAutoFit/>
          </a:bodyPr>
          <a:lstStyle/>
          <a:p>
            <a:pPr algn="ctr"/>
            <a:fld id="{259F4B34-A25D-4DEF-97BC-C4D92417BF9B}" type="slidenum">
              <a:rPr lang="en-US" sz="1000" smtClean="0">
                <a:solidFill>
                  <a:prstClr val="white"/>
                </a:solidFill>
                <a:ea typeface="宋体" panose="02010600030101010101" pitchFamily="2" charset="-122"/>
                <a:cs typeface="Arial" panose="020B0604020202020204" pitchFamily="34" charset="0"/>
              </a:rPr>
              <a:t>‹#›</a:t>
            </a:fld>
            <a:endParaRPr lang="en-US" sz="1000" dirty="0">
              <a:solidFill>
                <a:prstClr val="white"/>
              </a:solidFill>
              <a:ea typeface="宋体" panose="02010600030101010101" pitchFamily="2" charset="-122"/>
              <a:cs typeface="Arial" panose="020B0604020202020204" pitchFamily="34" charset="0"/>
            </a:endParaRPr>
          </a:p>
        </p:txBody>
      </p:sp>
      <p:sp>
        <p:nvSpPr>
          <p:cNvPr id="15" name="Footer Placeholder 14"/>
          <p:cNvSpPr>
            <a:spLocks noGrp="1"/>
          </p:cNvSpPr>
          <p:nvPr>
            <p:ph type="ftr" sz="quarter" idx="11"/>
          </p:nvPr>
        </p:nvSpPr>
        <p:spPr/>
        <p:txBody>
          <a:bodyPr/>
          <a:lstStyle/>
          <a:p>
            <a:endParaRPr lang="en-US" sz="1000" cap="all" dirty="0">
              <a:solidFill>
                <a:srgbClr val="939598"/>
              </a:solidFill>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wo Column Slide - With Background">
    <p:spTree>
      <p:nvGrpSpPr>
        <p:cNvPr id="1" name=""/>
        <p:cNvGrpSpPr/>
        <p:nvPr/>
      </p:nvGrpSpPr>
      <p:grpSpPr>
        <a:xfrm>
          <a:off x="0" y="0"/>
          <a:ext cx="0" cy="0"/>
          <a:chOff x="0" y="0"/>
          <a:chExt cx="0" cy="0"/>
        </a:xfrm>
      </p:grpSpPr>
      <p:pic>
        <p:nvPicPr>
          <p:cNvPr id="17" name="Picture 16" descr="content-back-withText.jpg"/>
          <p:cNvPicPr>
            <a:picLocks noChangeAspect="1"/>
          </p:cNvPicPr>
          <p:nvPr userDrawn="1"/>
        </p:nvPicPr>
        <p:blipFill>
          <a:blip r:embed="rId2" cstate="email"/>
          <a:stretch>
            <a:fillRect/>
          </a:stretch>
        </p:blipFill>
        <p:spPr>
          <a:xfrm>
            <a:off x="0" y="893"/>
            <a:ext cx="12188823" cy="6856213"/>
          </a:xfrm>
          <a:prstGeom prst="rect">
            <a:avLst/>
          </a:prstGeom>
        </p:spPr>
      </p:pic>
      <p:sp>
        <p:nvSpPr>
          <p:cNvPr id="22" name="Content Placeholder 2"/>
          <p:cNvSpPr>
            <a:spLocks noGrp="1"/>
          </p:cNvSpPr>
          <p:nvPr userDrawn="1">
            <p:ph sz="half" idx="1"/>
          </p:nvPr>
        </p:nvSpPr>
        <p:spPr bwMode="gray">
          <a:xfrm>
            <a:off x="283464" y="1335024"/>
            <a:ext cx="5605289" cy="5048191"/>
          </a:xfrm>
          <a:prstGeom prst="rect">
            <a:avLst/>
          </a:prstGeom>
        </p:spPr>
        <p:txBody>
          <a:bodyPr lIns="121899" tIns="60949" rIns="121899" bIns="60949"/>
          <a:lstStyle>
            <a:lvl1pPr marL="226695" indent="-226695">
              <a:lnSpc>
                <a:spcPct val="95000"/>
              </a:lnSpc>
              <a:spcBef>
                <a:spcPts val="800"/>
              </a:spcBef>
              <a:buClr>
                <a:schemeClr val="accent1"/>
              </a:buClr>
              <a:defRPr sz="2400">
                <a:solidFill>
                  <a:srgbClr val="414042"/>
                </a:solidFill>
                <a:latin typeface="Arial" panose="020B0604020202020204" pitchFamily="34" charset="0"/>
                <a:cs typeface="Arial" panose="020B0604020202020204" pitchFamily="34" charset="0"/>
              </a:defRPr>
            </a:lvl1pPr>
            <a:lvl2pPr marL="609600" indent="-228600">
              <a:lnSpc>
                <a:spcPct val="95000"/>
              </a:lnSpc>
              <a:spcBef>
                <a:spcPts val="800"/>
              </a:spcBef>
              <a:buClr>
                <a:schemeClr val="accent1"/>
              </a:buClr>
              <a:buFont typeface="Arial" panose="020B0604020202020204" pitchFamily="34" charset="0"/>
              <a:buChar char="–"/>
              <a:defRPr sz="2000">
                <a:solidFill>
                  <a:srgbClr val="939598"/>
                </a:solidFill>
                <a:latin typeface="Arial" panose="020B0604020202020204" pitchFamily="34" charset="0"/>
                <a:cs typeface="Arial" panose="020B0604020202020204" pitchFamily="34" charset="0"/>
              </a:defRPr>
            </a:lvl2pPr>
            <a:lvl3pPr marL="835660" indent="-150495">
              <a:lnSpc>
                <a:spcPct val="95000"/>
              </a:lnSpc>
              <a:spcBef>
                <a:spcPts val="800"/>
              </a:spcBef>
              <a:buClr>
                <a:schemeClr val="accent1"/>
              </a:buClr>
              <a:buFont typeface="Arial" panose="020B0604020202020204" pitchFamily="34" charset="0"/>
              <a:buChar char="–"/>
              <a:defRPr sz="1800">
                <a:solidFill>
                  <a:srgbClr val="939598"/>
                </a:solidFill>
                <a:latin typeface="Arial" panose="020B0604020202020204" pitchFamily="34" charset="0"/>
                <a:cs typeface="Arial" panose="020B0604020202020204" pitchFamily="34" charset="0"/>
              </a:defRPr>
            </a:lvl3pPr>
            <a:lvl4pPr marL="1146810" indent="-156845">
              <a:lnSpc>
                <a:spcPct val="95000"/>
              </a:lnSpc>
              <a:spcBef>
                <a:spcPts val="800"/>
              </a:spcBef>
              <a:buClr>
                <a:schemeClr val="accent1"/>
              </a:buClr>
              <a:buFont typeface="Arial" panose="020B0604020202020204" pitchFamily="34" charset="0"/>
              <a:buChar char="–"/>
              <a:defRPr sz="1600">
                <a:solidFill>
                  <a:srgbClr val="939598"/>
                </a:solidFill>
                <a:latin typeface="Arial" panose="020B0604020202020204" pitchFamily="34" charset="0"/>
                <a:cs typeface="Arial" panose="020B0604020202020204" pitchFamily="34" charset="0"/>
              </a:defRPr>
            </a:lvl4pPr>
            <a:lvl5pPr marL="1445260" indent="-150495">
              <a:lnSpc>
                <a:spcPct val="95000"/>
              </a:lnSpc>
              <a:spcBef>
                <a:spcPts val="800"/>
              </a:spcBef>
              <a:buClr>
                <a:schemeClr val="accent1"/>
              </a:buClr>
              <a:buFont typeface="Arial" panose="020B0604020202020204" pitchFamily="34" charset="0"/>
              <a:buChar char="–"/>
              <a:defRPr sz="1600">
                <a:solidFill>
                  <a:srgbClr val="939598"/>
                </a:solidFill>
                <a:latin typeface="Arial" panose="020B0604020202020204" pitchFamily="34" charset="0"/>
                <a:cs typeface="Arial" panose="020B0604020202020204" pitchFamily="34" charset="0"/>
              </a:defRPr>
            </a:lvl5pPr>
            <a:lvl6pPr>
              <a:defRPr sz="2400"/>
            </a:lvl6pPr>
            <a:lvl7pPr>
              <a:defRPr sz="2400"/>
            </a:lvl7pPr>
            <a:lvl8pPr>
              <a:defRPr sz="2400"/>
            </a:lvl8pPr>
            <a:lvl9pPr>
              <a:defRPr sz="2400"/>
            </a:lvl9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10" name="Content Placeholder 2"/>
          <p:cNvSpPr>
            <a:spLocks noGrp="1"/>
          </p:cNvSpPr>
          <p:nvPr userDrawn="1">
            <p:ph sz="half" idx="12"/>
          </p:nvPr>
        </p:nvSpPr>
        <p:spPr bwMode="gray">
          <a:xfrm>
            <a:off x="6247870" y="1335024"/>
            <a:ext cx="5735513" cy="5048191"/>
          </a:xfrm>
          <a:prstGeom prst="rect">
            <a:avLst/>
          </a:prstGeom>
        </p:spPr>
        <p:txBody>
          <a:bodyPr lIns="121899" tIns="60949" rIns="121899" bIns="60949"/>
          <a:lstStyle>
            <a:lvl1pPr marL="226695" indent="-226695">
              <a:lnSpc>
                <a:spcPct val="95000"/>
              </a:lnSpc>
              <a:spcBef>
                <a:spcPts val="800"/>
              </a:spcBef>
              <a:buClr>
                <a:schemeClr val="accent1"/>
              </a:buClr>
              <a:defRPr sz="2400">
                <a:solidFill>
                  <a:srgbClr val="414042"/>
                </a:solidFill>
                <a:latin typeface="Arial" panose="020B0604020202020204" pitchFamily="34" charset="0"/>
                <a:cs typeface="Arial" panose="020B0604020202020204" pitchFamily="34" charset="0"/>
              </a:defRPr>
            </a:lvl1pPr>
            <a:lvl2pPr marL="609600" indent="-228600">
              <a:lnSpc>
                <a:spcPct val="95000"/>
              </a:lnSpc>
              <a:spcBef>
                <a:spcPts val="800"/>
              </a:spcBef>
              <a:buClr>
                <a:schemeClr val="accent1"/>
              </a:buClr>
              <a:buFont typeface="Arial" panose="020B0604020202020204" pitchFamily="34" charset="0"/>
              <a:buChar char="–"/>
              <a:defRPr sz="2000">
                <a:solidFill>
                  <a:srgbClr val="939598"/>
                </a:solidFill>
                <a:latin typeface="Arial" panose="020B0604020202020204" pitchFamily="34" charset="0"/>
                <a:cs typeface="Arial" panose="020B0604020202020204" pitchFamily="34" charset="0"/>
              </a:defRPr>
            </a:lvl2pPr>
            <a:lvl3pPr marL="835660" indent="-150495">
              <a:lnSpc>
                <a:spcPct val="95000"/>
              </a:lnSpc>
              <a:spcBef>
                <a:spcPts val="800"/>
              </a:spcBef>
              <a:buClr>
                <a:schemeClr val="accent1"/>
              </a:buClr>
              <a:buFont typeface="Arial" panose="020B0604020202020204" pitchFamily="34" charset="0"/>
              <a:buChar char="–"/>
              <a:defRPr sz="1800">
                <a:solidFill>
                  <a:srgbClr val="939598"/>
                </a:solidFill>
                <a:latin typeface="Arial" panose="020B0604020202020204" pitchFamily="34" charset="0"/>
                <a:cs typeface="Arial" panose="020B0604020202020204" pitchFamily="34" charset="0"/>
              </a:defRPr>
            </a:lvl3pPr>
            <a:lvl4pPr marL="1146810" indent="-156845">
              <a:lnSpc>
                <a:spcPct val="95000"/>
              </a:lnSpc>
              <a:spcBef>
                <a:spcPts val="800"/>
              </a:spcBef>
              <a:buClr>
                <a:schemeClr val="accent1"/>
              </a:buClr>
              <a:buFont typeface="Arial" panose="020B0604020202020204" pitchFamily="34" charset="0"/>
              <a:buChar char="–"/>
              <a:defRPr sz="1600">
                <a:solidFill>
                  <a:srgbClr val="939598"/>
                </a:solidFill>
                <a:latin typeface="Arial" panose="020B0604020202020204" pitchFamily="34" charset="0"/>
                <a:cs typeface="Arial" panose="020B0604020202020204" pitchFamily="34" charset="0"/>
              </a:defRPr>
            </a:lvl4pPr>
            <a:lvl5pPr marL="1445260" indent="-150495">
              <a:lnSpc>
                <a:spcPct val="95000"/>
              </a:lnSpc>
              <a:spcBef>
                <a:spcPts val="800"/>
              </a:spcBef>
              <a:buClr>
                <a:schemeClr val="accent1"/>
              </a:buClr>
              <a:buFont typeface="Arial" panose="020B0604020202020204" pitchFamily="34" charset="0"/>
              <a:buChar char="–"/>
              <a:defRPr sz="1600">
                <a:solidFill>
                  <a:srgbClr val="939598"/>
                </a:solidFill>
                <a:latin typeface="Arial" panose="020B0604020202020204" pitchFamily="34" charset="0"/>
                <a:cs typeface="Arial" panose="020B0604020202020204" pitchFamily="34" charset="0"/>
              </a:defRPr>
            </a:lvl5pPr>
            <a:lvl6pPr>
              <a:defRPr sz="2400"/>
            </a:lvl6pPr>
            <a:lvl7pPr>
              <a:defRPr sz="2400"/>
            </a:lvl7pPr>
            <a:lvl8pPr>
              <a:defRPr sz="2400"/>
            </a:lvl8pPr>
            <a:lvl9pPr>
              <a:defRPr sz="2400"/>
            </a:lvl9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12" name="Rectangle 7"/>
          <p:cNvSpPr>
            <a:spLocks noChangeArrowheads="1"/>
          </p:cNvSpPr>
          <p:nvPr userDrawn="1"/>
        </p:nvSpPr>
        <p:spPr bwMode="invGray">
          <a:xfrm flipH="1">
            <a:off x="82805" y="6501794"/>
            <a:ext cx="427913" cy="176519"/>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14" name="Freeform 8"/>
          <p:cNvSpPr/>
          <p:nvPr userDrawn="1"/>
        </p:nvSpPr>
        <p:spPr bwMode="invGray">
          <a:xfrm flipH="1">
            <a:off x="-1" y="6501793"/>
            <a:ext cx="82807" cy="260950"/>
          </a:xfrm>
          <a:custGeom>
            <a:avLst/>
            <a:gdLst>
              <a:gd name="T0" fmla="*/ 0 w 219"/>
              <a:gd name="T1" fmla="*/ 0 h 744"/>
              <a:gd name="T2" fmla="*/ 219 w 219"/>
              <a:gd name="T3" fmla="*/ 314 h 744"/>
              <a:gd name="T4" fmla="*/ 219 w 219"/>
              <a:gd name="T5" fmla="*/ 744 h 744"/>
              <a:gd name="T6" fmla="*/ 0 w 219"/>
              <a:gd name="T7" fmla="*/ 430 h 744"/>
              <a:gd name="T8" fmla="*/ 0 w 219"/>
              <a:gd name="T9" fmla="*/ 0 h 744"/>
              <a:gd name="connsiteX0" fmla="*/ 0 w 10000"/>
              <a:gd name="connsiteY0" fmla="*/ 0 h 10000"/>
              <a:gd name="connsiteX1" fmla="*/ 6910 w 10000"/>
              <a:gd name="connsiteY1" fmla="*/ 2903 h 10000"/>
              <a:gd name="connsiteX2" fmla="*/ 10000 w 10000"/>
              <a:gd name="connsiteY2" fmla="*/ 10000 h 10000"/>
              <a:gd name="connsiteX3" fmla="*/ 0 w 10000"/>
              <a:gd name="connsiteY3" fmla="*/ 5780 h 10000"/>
              <a:gd name="connsiteX4" fmla="*/ 0 w 10000"/>
              <a:gd name="connsiteY4" fmla="*/ 0 h 10000"/>
              <a:gd name="connsiteX0-1" fmla="*/ 0 w 6910"/>
              <a:gd name="connsiteY0-2" fmla="*/ 0 h 8544"/>
              <a:gd name="connsiteX1-3" fmla="*/ 6910 w 6910"/>
              <a:gd name="connsiteY1-4" fmla="*/ 2903 h 8544"/>
              <a:gd name="connsiteX2-5" fmla="*/ 6910 w 6910"/>
              <a:gd name="connsiteY2-6" fmla="*/ 8544 h 8544"/>
              <a:gd name="connsiteX3-7" fmla="*/ 0 w 6910"/>
              <a:gd name="connsiteY3-8" fmla="*/ 5780 h 8544"/>
              <a:gd name="connsiteX4-9" fmla="*/ 0 w 6910"/>
              <a:gd name="connsiteY4-10" fmla="*/ 0 h 854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910" h="8544">
                <a:moveTo>
                  <a:pt x="0" y="0"/>
                </a:moveTo>
                <a:lnTo>
                  <a:pt x="6910" y="2903"/>
                </a:lnTo>
                <a:lnTo>
                  <a:pt x="6910" y="8544"/>
                </a:lnTo>
                <a:lnTo>
                  <a:pt x="0" y="5780"/>
                </a:lnTo>
                <a:lnTo>
                  <a:pt x="0" y="0"/>
                </a:lnTo>
                <a:close/>
              </a:path>
            </a:pathLst>
          </a:custGeom>
          <a:gradFill flip="none" rotWithShape="0">
            <a:gsLst>
              <a:gs pos="47000">
                <a:srgbClr val="AF0707"/>
              </a:gs>
              <a:gs pos="100000">
                <a:srgbClr val="7F1B1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16" name="Rectangle 15"/>
          <p:cNvSpPr/>
          <p:nvPr userDrawn="1"/>
        </p:nvSpPr>
        <p:spPr bwMode="invGray">
          <a:xfrm>
            <a:off x="99340" y="6445124"/>
            <a:ext cx="403273" cy="276977"/>
          </a:xfrm>
          <a:prstGeom prst="rect">
            <a:avLst/>
          </a:prstGeom>
        </p:spPr>
        <p:txBody>
          <a:bodyPr wrap="none" lIns="121899" tIns="60949" rIns="121899" bIns="60949">
            <a:spAutoFit/>
          </a:bodyPr>
          <a:lstStyle/>
          <a:p>
            <a:pPr algn="ctr"/>
            <a:fld id="{259F4B34-A25D-4DEF-97BC-C4D92417BF9B}" type="slidenum">
              <a:rPr lang="en-US" sz="1000" smtClean="0">
                <a:solidFill>
                  <a:prstClr val="white"/>
                </a:solidFill>
                <a:ea typeface="宋体" panose="02010600030101010101" pitchFamily="2" charset="-122"/>
                <a:cs typeface="Arial" panose="020B0604020202020204" pitchFamily="34" charset="0"/>
              </a:rPr>
              <a:t>‹#›</a:t>
            </a:fld>
            <a:endParaRPr lang="en-US" sz="1000" dirty="0">
              <a:solidFill>
                <a:prstClr val="white"/>
              </a:solidFill>
              <a:ea typeface="宋体" panose="02010600030101010101" pitchFamily="2" charset="-122"/>
              <a:cs typeface="Arial" panose="020B0604020202020204" pitchFamily="34" charset="0"/>
            </a:endParaRPr>
          </a:p>
        </p:txBody>
      </p:sp>
      <p:sp>
        <p:nvSpPr>
          <p:cNvPr id="19" name="Rectangle 11"/>
          <p:cNvSpPr>
            <a:spLocks noChangeArrowheads="1"/>
          </p:cNvSpPr>
          <p:nvPr userDrawn="1"/>
        </p:nvSpPr>
        <p:spPr bwMode="gray">
          <a:xfrm flipH="1">
            <a:off x="205452" y="255906"/>
            <a:ext cx="11983373" cy="597132"/>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21" name="Title 28"/>
          <p:cNvSpPr>
            <a:spLocks noGrp="1"/>
          </p:cNvSpPr>
          <p:nvPr>
            <p:ph type="title" hasCustomPrompt="1"/>
          </p:nvPr>
        </p:nvSpPr>
        <p:spPr bwMode="gray">
          <a:xfrm>
            <a:off x="283725" y="255906"/>
            <a:ext cx="11905100" cy="597132"/>
          </a:xfrm>
          <a:prstGeom prst="rect">
            <a:avLst/>
          </a:prstGeom>
        </p:spPr>
        <p:txBody>
          <a:bodyPr wrap="square" lIns="121899" tIns="60949" rIns="121899" bIns="60949" anchor="ctr" anchorCtr="0"/>
          <a:lstStyle>
            <a:lvl1pPr>
              <a:defRPr lang="en-US" sz="3600" b="1" cap="none" spc="0" dirty="0">
                <a:solidFill>
                  <a:schemeClr val="bg1"/>
                </a:solidFill>
                <a:latin typeface="+mj-ea"/>
              </a:defRPr>
            </a:lvl1pPr>
          </a:lstStyle>
          <a:p>
            <a:pPr marL="0" lvl="0" algn="l">
              <a:lnSpc>
                <a:spcPct val="100000"/>
              </a:lnSpc>
              <a:tabLst>
                <a:tab pos="1218565" algn="l"/>
              </a:tabLst>
            </a:pPr>
            <a:r>
              <a:rPr lang="en-US" dirty="0"/>
              <a:t>Click to edit Master title</a:t>
            </a:r>
          </a:p>
        </p:txBody>
      </p:sp>
      <p:sp>
        <p:nvSpPr>
          <p:cNvPr id="24" name="Freeform 12"/>
          <p:cNvSpPr/>
          <p:nvPr userDrawn="1"/>
        </p:nvSpPr>
        <p:spPr bwMode="gray">
          <a:xfrm>
            <a:off x="18" y="253524"/>
            <a:ext cx="205442" cy="792721"/>
          </a:xfrm>
          <a:custGeom>
            <a:avLst/>
            <a:gdLst>
              <a:gd name="T0" fmla="*/ 0 w 215"/>
              <a:gd name="T1" fmla="*/ 308 h 703"/>
              <a:gd name="T2" fmla="*/ 0 w 215"/>
              <a:gd name="T3" fmla="*/ 703 h 703"/>
              <a:gd name="T4" fmla="*/ 215 w 215"/>
              <a:gd name="T5" fmla="*/ 395 h 703"/>
              <a:gd name="T6" fmla="*/ 215 w 215"/>
              <a:gd name="T7" fmla="*/ 0 h 703"/>
              <a:gd name="T8" fmla="*/ 0 w 215"/>
              <a:gd name="T9" fmla="*/ 308 h 703"/>
              <a:gd name="connsiteX0" fmla="*/ 0 w 10000"/>
              <a:gd name="connsiteY0" fmla="*/ 4381 h 7400"/>
              <a:gd name="connsiteX1" fmla="*/ 6119 w 10000"/>
              <a:gd name="connsiteY1" fmla="*/ 7400 h 7400"/>
              <a:gd name="connsiteX2" fmla="*/ 10000 w 10000"/>
              <a:gd name="connsiteY2" fmla="*/ 5619 h 7400"/>
              <a:gd name="connsiteX3" fmla="*/ 10000 w 10000"/>
              <a:gd name="connsiteY3" fmla="*/ 0 h 7400"/>
              <a:gd name="connsiteX4" fmla="*/ 0 w 10000"/>
              <a:gd name="connsiteY4" fmla="*/ 4381 h 7400"/>
              <a:gd name="connsiteX0-1" fmla="*/ 0 w 3881"/>
              <a:gd name="connsiteY0-2" fmla="*/ 2482 h 10000"/>
              <a:gd name="connsiteX1-3" fmla="*/ 0 w 3881"/>
              <a:gd name="connsiteY1-4" fmla="*/ 10000 h 10000"/>
              <a:gd name="connsiteX2-5" fmla="*/ 3881 w 3881"/>
              <a:gd name="connsiteY2-6" fmla="*/ 7593 h 10000"/>
              <a:gd name="connsiteX3-7" fmla="*/ 3881 w 3881"/>
              <a:gd name="connsiteY3-8" fmla="*/ 0 h 10000"/>
              <a:gd name="connsiteX4-9" fmla="*/ 0 w 3881"/>
              <a:gd name="connsiteY4-10" fmla="*/ 2482 h 100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881" h="10000">
                <a:moveTo>
                  <a:pt x="0" y="2482"/>
                </a:moveTo>
                <a:lnTo>
                  <a:pt x="0" y="10000"/>
                </a:lnTo>
                <a:lnTo>
                  <a:pt x="3881" y="7593"/>
                </a:lnTo>
                <a:lnTo>
                  <a:pt x="3881" y="0"/>
                </a:lnTo>
                <a:lnTo>
                  <a:pt x="0" y="2482"/>
                </a:lnTo>
                <a:close/>
              </a:path>
            </a:pathLst>
          </a:custGeom>
          <a:gradFill flip="none" rotWithShape="0">
            <a:gsLst>
              <a:gs pos="47000">
                <a:srgbClr val="AF0707"/>
              </a:gs>
              <a:gs pos="100000">
                <a:srgbClr val="7F1B1B"/>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20" name="Footer Placeholder 19"/>
          <p:cNvSpPr>
            <a:spLocks noGrp="1"/>
          </p:cNvSpPr>
          <p:nvPr>
            <p:ph type="ftr" sz="quarter" idx="13"/>
          </p:nvPr>
        </p:nvSpPr>
        <p:spPr/>
        <p:txBody>
          <a:bodyPr/>
          <a:lstStyle/>
          <a:p>
            <a:endParaRPr lang="en-US" sz="1000" cap="all" dirty="0">
              <a:solidFill>
                <a:srgbClr val="939598"/>
              </a:solidFill>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hart Slide - With Background">
    <p:spTree>
      <p:nvGrpSpPr>
        <p:cNvPr id="1" name=""/>
        <p:cNvGrpSpPr/>
        <p:nvPr/>
      </p:nvGrpSpPr>
      <p:grpSpPr>
        <a:xfrm>
          <a:off x="0" y="0"/>
          <a:ext cx="0" cy="0"/>
          <a:chOff x="0" y="0"/>
          <a:chExt cx="0" cy="0"/>
        </a:xfrm>
      </p:grpSpPr>
      <p:pic>
        <p:nvPicPr>
          <p:cNvPr id="14" name="Picture 13" descr="content-back-withText.jpg"/>
          <p:cNvPicPr>
            <a:picLocks noChangeAspect="1"/>
          </p:cNvPicPr>
          <p:nvPr userDrawn="1"/>
        </p:nvPicPr>
        <p:blipFill>
          <a:blip r:embed="rId2" cstate="email"/>
          <a:stretch>
            <a:fillRect/>
          </a:stretch>
        </p:blipFill>
        <p:spPr>
          <a:xfrm>
            <a:off x="0" y="893"/>
            <a:ext cx="12188823" cy="6856213"/>
          </a:xfrm>
          <a:prstGeom prst="rect">
            <a:avLst/>
          </a:prstGeom>
        </p:spPr>
      </p:pic>
      <p:sp>
        <p:nvSpPr>
          <p:cNvPr id="7" name="Rectangle 11"/>
          <p:cNvSpPr>
            <a:spLocks noChangeArrowheads="1"/>
          </p:cNvSpPr>
          <p:nvPr userDrawn="1"/>
        </p:nvSpPr>
        <p:spPr bwMode="gray">
          <a:xfrm flipH="1">
            <a:off x="205452" y="255906"/>
            <a:ext cx="11983373" cy="597132"/>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3" name="Chart Placeholder 2"/>
          <p:cNvSpPr>
            <a:spLocks noGrp="1"/>
          </p:cNvSpPr>
          <p:nvPr>
            <p:ph type="chart" sz="quarter" idx="10" hasCustomPrompt="1"/>
          </p:nvPr>
        </p:nvSpPr>
        <p:spPr bwMode="gray">
          <a:xfrm>
            <a:off x="222365" y="1456767"/>
            <a:ext cx="11744096" cy="4881880"/>
          </a:xfrm>
          <a:prstGeom prst="rect">
            <a:avLst/>
          </a:prstGeom>
        </p:spPr>
        <p:txBody>
          <a:bodyPr lIns="121899" tIns="853291" rIns="121899" bIns="60949" anchor="ctr" anchorCtr="0"/>
          <a:lstStyle>
            <a:lvl1pPr marL="0" indent="0" algn="ctr">
              <a:buFontTx/>
              <a:buNone/>
              <a:defRPr sz="2400" baseline="0">
                <a:solidFill>
                  <a:schemeClr val="bg2"/>
                </a:solidFill>
                <a:latin typeface="微软雅黑" panose="020B0503020204020204" pitchFamily="34" charset="-122"/>
                <a:ea typeface="微软雅黑" panose="020B0503020204020204" pitchFamily="34" charset="-122"/>
              </a:defRPr>
            </a:lvl1pPr>
          </a:lstStyle>
          <a:p>
            <a:r>
              <a:rPr lang="en-US" dirty="0"/>
              <a:t>Click icon to create chart</a:t>
            </a:r>
          </a:p>
        </p:txBody>
      </p:sp>
      <p:sp>
        <p:nvSpPr>
          <p:cNvPr id="8" name="Freeform 12"/>
          <p:cNvSpPr/>
          <p:nvPr userDrawn="1"/>
        </p:nvSpPr>
        <p:spPr bwMode="gray">
          <a:xfrm>
            <a:off x="18" y="253524"/>
            <a:ext cx="205442" cy="792721"/>
          </a:xfrm>
          <a:custGeom>
            <a:avLst/>
            <a:gdLst>
              <a:gd name="T0" fmla="*/ 0 w 215"/>
              <a:gd name="T1" fmla="*/ 308 h 703"/>
              <a:gd name="T2" fmla="*/ 0 w 215"/>
              <a:gd name="T3" fmla="*/ 703 h 703"/>
              <a:gd name="T4" fmla="*/ 215 w 215"/>
              <a:gd name="T5" fmla="*/ 395 h 703"/>
              <a:gd name="T6" fmla="*/ 215 w 215"/>
              <a:gd name="T7" fmla="*/ 0 h 703"/>
              <a:gd name="T8" fmla="*/ 0 w 215"/>
              <a:gd name="T9" fmla="*/ 308 h 703"/>
              <a:gd name="connsiteX0" fmla="*/ 0 w 10000"/>
              <a:gd name="connsiteY0" fmla="*/ 4381 h 7400"/>
              <a:gd name="connsiteX1" fmla="*/ 6119 w 10000"/>
              <a:gd name="connsiteY1" fmla="*/ 7400 h 7400"/>
              <a:gd name="connsiteX2" fmla="*/ 10000 w 10000"/>
              <a:gd name="connsiteY2" fmla="*/ 5619 h 7400"/>
              <a:gd name="connsiteX3" fmla="*/ 10000 w 10000"/>
              <a:gd name="connsiteY3" fmla="*/ 0 h 7400"/>
              <a:gd name="connsiteX4" fmla="*/ 0 w 10000"/>
              <a:gd name="connsiteY4" fmla="*/ 4381 h 7400"/>
              <a:gd name="connsiteX0-1" fmla="*/ 0 w 3881"/>
              <a:gd name="connsiteY0-2" fmla="*/ 2482 h 10000"/>
              <a:gd name="connsiteX1-3" fmla="*/ 0 w 3881"/>
              <a:gd name="connsiteY1-4" fmla="*/ 10000 h 10000"/>
              <a:gd name="connsiteX2-5" fmla="*/ 3881 w 3881"/>
              <a:gd name="connsiteY2-6" fmla="*/ 7593 h 10000"/>
              <a:gd name="connsiteX3-7" fmla="*/ 3881 w 3881"/>
              <a:gd name="connsiteY3-8" fmla="*/ 0 h 10000"/>
              <a:gd name="connsiteX4-9" fmla="*/ 0 w 3881"/>
              <a:gd name="connsiteY4-10" fmla="*/ 2482 h 100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881" h="10000">
                <a:moveTo>
                  <a:pt x="0" y="2482"/>
                </a:moveTo>
                <a:lnTo>
                  <a:pt x="0" y="10000"/>
                </a:lnTo>
                <a:lnTo>
                  <a:pt x="3881" y="7593"/>
                </a:lnTo>
                <a:lnTo>
                  <a:pt x="3881" y="0"/>
                </a:lnTo>
                <a:lnTo>
                  <a:pt x="0" y="2482"/>
                </a:lnTo>
                <a:close/>
              </a:path>
            </a:pathLst>
          </a:custGeom>
          <a:gradFill flip="none" rotWithShape="0">
            <a:gsLst>
              <a:gs pos="47000">
                <a:srgbClr val="AF0707"/>
              </a:gs>
              <a:gs pos="100000">
                <a:srgbClr val="7F1B1B"/>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9" name="Title 28"/>
          <p:cNvSpPr>
            <a:spLocks noGrp="1"/>
          </p:cNvSpPr>
          <p:nvPr>
            <p:ph type="title" hasCustomPrompt="1"/>
          </p:nvPr>
        </p:nvSpPr>
        <p:spPr bwMode="gray">
          <a:xfrm>
            <a:off x="283725" y="255906"/>
            <a:ext cx="11905100" cy="597132"/>
          </a:xfrm>
          <a:prstGeom prst="rect">
            <a:avLst/>
          </a:prstGeom>
        </p:spPr>
        <p:txBody>
          <a:bodyPr wrap="square" lIns="121899" tIns="60949" rIns="121899" bIns="60949" anchor="ctr" anchorCtr="0"/>
          <a:lstStyle>
            <a:lvl1pPr>
              <a:defRPr lang="en-US" sz="3600" b="1" cap="none" spc="0" dirty="0">
                <a:solidFill>
                  <a:schemeClr val="bg1"/>
                </a:solidFill>
                <a:latin typeface="+mj-ea"/>
              </a:defRPr>
            </a:lvl1pPr>
          </a:lstStyle>
          <a:p>
            <a:pPr marL="0" lvl="0" algn="l">
              <a:lnSpc>
                <a:spcPct val="100000"/>
              </a:lnSpc>
              <a:tabLst>
                <a:tab pos="1218565" algn="l"/>
              </a:tabLst>
            </a:pPr>
            <a:r>
              <a:rPr lang="en-US" dirty="0"/>
              <a:t>Click To Edit Master Title</a:t>
            </a:r>
          </a:p>
        </p:txBody>
      </p:sp>
      <p:sp>
        <p:nvSpPr>
          <p:cNvPr id="6" name="Rectangle 7"/>
          <p:cNvSpPr>
            <a:spLocks noChangeArrowheads="1"/>
          </p:cNvSpPr>
          <p:nvPr userDrawn="1"/>
        </p:nvSpPr>
        <p:spPr bwMode="invGray">
          <a:xfrm flipH="1">
            <a:off x="82805" y="6501794"/>
            <a:ext cx="427913" cy="176519"/>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10" name="Freeform 8"/>
          <p:cNvSpPr/>
          <p:nvPr userDrawn="1"/>
        </p:nvSpPr>
        <p:spPr bwMode="invGray">
          <a:xfrm flipH="1">
            <a:off x="-1" y="6501793"/>
            <a:ext cx="82807" cy="260950"/>
          </a:xfrm>
          <a:custGeom>
            <a:avLst/>
            <a:gdLst>
              <a:gd name="T0" fmla="*/ 0 w 219"/>
              <a:gd name="T1" fmla="*/ 0 h 744"/>
              <a:gd name="T2" fmla="*/ 219 w 219"/>
              <a:gd name="T3" fmla="*/ 314 h 744"/>
              <a:gd name="T4" fmla="*/ 219 w 219"/>
              <a:gd name="T5" fmla="*/ 744 h 744"/>
              <a:gd name="T6" fmla="*/ 0 w 219"/>
              <a:gd name="T7" fmla="*/ 430 h 744"/>
              <a:gd name="T8" fmla="*/ 0 w 219"/>
              <a:gd name="T9" fmla="*/ 0 h 744"/>
              <a:gd name="connsiteX0" fmla="*/ 0 w 10000"/>
              <a:gd name="connsiteY0" fmla="*/ 0 h 10000"/>
              <a:gd name="connsiteX1" fmla="*/ 6910 w 10000"/>
              <a:gd name="connsiteY1" fmla="*/ 2903 h 10000"/>
              <a:gd name="connsiteX2" fmla="*/ 10000 w 10000"/>
              <a:gd name="connsiteY2" fmla="*/ 10000 h 10000"/>
              <a:gd name="connsiteX3" fmla="*/ 0 w 10000"/>
              <a:gd name="connsiteY3" fmla="*/ 5780 h 10000"/>
              <a:gd name="connsiteX4" fmla="*/ 0 w 10000"/>
              <a:gd name="connsiteY4" fmla="*/ 0 h 10000"/>
              <a:gd name="connsiteX0-1" fmla="*/ 0 w 6910"/>
              <a:gd name="connsiteY0-2" fmla="*/ 0 h 8544"/>
              <a:gd name="connsiteX1-3" fmla="*/ 6910 w 6910"/>
              <a:gd name="connsiteY1-4" fmla="*/ 2903 h 8544"/>
              <a:gd name="connsiteX2-5" fmla="*/ 6910 w 6910"/>
              <a:gd name="connsiteY2-6" fmla="*/ 8544 h 8544"/>
              <a:gd name="connsiteX3-7" fmla="*/ 0 w 6910"/>
              <a:gd name="connsiteY3-8" fmla="*/ 5780 h 8544"/>
              <a:gd name="connsiteX4-9" fmla="*/ 0 w 6910"/>
              <a:gd name="connsiteY4-10" fmla="*/ 0 h 854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910" h="8544">
                <a:moveTo>
                  <a:pt x="0" y="0"/>
                </a:moveTo>
                <a:lnTo>
                  <a:pt x="6910" y="2903"/>
                </a:lnTo>
                <a:lnTo>
                  <a:pt x="6910" y="8544"/>
                </a:lnTo>
                <a:lnTo>
                  <a:pt x="0" y="5780"/>
                </a:lnTo>
                <a:lnTo>
                  <a:pt x="0" y="0"/>
                </a:lnTo>
                <a:close/>
              </a:path>
            </a:pathLst>
          </a:custGeom>
          <a:gradFill flip="none" rotWithShape="0">
            <a:gsLst>
              <a:gs pos="47000">
                <a:srgbClr val="AF0707"/>
              </a:gs>
              <a:gs pos="100000">
                <a:srgbClr val="7F1B1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11" name="Rectangle 10"/>
          <p:cNvSpPr/>
          <p:nvPr userDrawn="1"/>
        </p:nvSpPr>
        <p:spPr bwMode="invGray">
          <a:xfrm>
            <a:off x="99340" y="6445124"/>
            <a:ext cx="403273" cy="276977"/>
          </a:xfrm>
          <a:prstGeom prst="rect">
            <a:avLst/>
          </a:prstGeom>
        </p:spPr>
        <p:txBody>
          <a:bodyPr wrap="none" lIns="121899" tIns="60949" rIns="121899" bIns="60949">
            <a:spAutoFit/>
          </a:bodyPr>
          <a:lstStyle/>
          <a:p>
            <a:pPr algn="ctr"/>
            <a:fld id="{259F4B34-A25D-4DEF-97BC-C4D92417BF9B}" type="slidenum">
              <a:rPr lang="en-US" sz="1000" smtClean="0">
                <a:solidFill>
                  <a:prstClr val="white"/>
                </a:solidFill>
                <a:ea typeface="宋体" panose="02010600030101010101" pitchFamily="2" charset="-122"/>
                <a:cs typeface="Arial" panose="020B0604020202020204" pitchFamily="34" charset="0"/>
              </a:rPr>
              <a:t>‹#›</a:t>
            </a:fld>
            <a:endParaRPr lang="en-US" sz="1000" dirty="0">
              <a:solidFill>
                <a:prstClr val="white"/>
              </a:solidFill>
              <a:ea typeface="宋体" panose="02010600030101010101" pitchFamily="2" charset="-122"/>
              <a:cs typeface="Arial" panose="020B0604020202020204" pitchFamily="34" charset="0"/>
            </a:endParaRPr>
          </a:p>
        </p:txBody>
      </p:sp>
      <p:sp>
        <p:nvSpPr>
          <p:cNvPr id="15" name="Footer Placeholder 14"/>
          <p:cNvSpPr>
            <a:spLocks noGrp="1"/>
          </p:cNvSpPr>
          <p:nvPr>
            <p:ph type="ftr" sz="quarter" idx="11"/>
          </p:nvPr>
        </p:nvSpPr>
        <p:spPr/>
        <p:txBody>
          <a:bodyPr/>
          <a:lstStyle/>
          <a:p>
            <a:endParaRPr lang="en-US" sz="1000" cap="all" dirty="0">
              <a:solidFill>
                <a:srgbClr val="939598"/>
              </a:solidFill>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Blank Slide - No Background">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88826" cy="6858246"/>
          </a:xfrm>
          <a:prstGeom prst="rect">
            <a:avLst/>
          </a:prstGeom>
        </p:spPr>
      </p:pic>
      <p:sp>
        <p:nvSpPr>
          <p:cNvPr id="11" name="Rectangle 7"/>
          <p:cNvSpPr>
            <a:spLocks noChangeArrowheads="1"/>
          </p:cNvSpPr>
          <p:nvPr userDrawn="1"/>
        </p:nvSpPr>
        <p:spPr bwMode="invGray">
          <a:xfrm flipH="1">
            <a:off x="82805" y="6501794"/>
            <a:ext cx="427913" cy="176519"/>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12" name="Freeform 8"/>
          <p:cNvSpPr/>
          <p:nvPr userDrawn="1"/>
        </p:nvSpPr>
        <p:spPr bwMode="invGray">
          <a:xfrm flipH="1">
            <a:off x="-1" y="6501793"/>
            <a:ext cx="82807" cy="260950"/>
          </a:xfrm>
          <a:custGeom>
            <a:avLst/>
            <a:gdLst>
              <a:gd name="T0" fmla="*/ 0 w 219"/>
              <a:gd name="T1" fmla="*/ 0 h 744"/>
              <a:gd name="T2" fmla="*/ 219 w 219"/>
              <a:gd name="T3" fmla="*/ 314 h 744"/>
              <a:gd name="T4" fmla="*/ 219 w 219"/>
              <a:gd name="T5" fmla="*/ 744 h 744"/>
              <a:gd name="T6" fmla="*/ 0 w 219"/>
              <a:gd name="T7" fmla="*/ 430 h 744"/>
              <a:gd name="T8" fmla="*/ 0 w 219"/>
              <a:gd name="T9" fmla="*/ 0 h 744"/>
              <a:gd name="connsiteX0" fmla="*/ 0 w 10000"/>
              <a:gd name="connsiteY0" fmla="*/ 0 h 10000"/>
              <a:gd name="connsiteX1" fmla="*/ 6910 w 10000"/>
              <a:gd name="connsiteY1" fmla="*/ 2903 h 10000"/>
              <a:gd name="connsiteX2" fmla="*/ 10000 w 10000"/>
              <a:gd name="connsiteY2" fmla="*/ 10000 h 10000"/>
              <a:gd name="connsiteX3" fmla="*/ 0 w 10000"/>
              <a:gd name="connsiteY3" fmla="*/ 5780 h 10000"/>
              <a:gd name="connsiteX4" fmla="*/ 0 w 10000"/>
              <a:gd name="connsiteY4" fmla="*/ 0 h 10000"/>
              <a:gd name="connsiteX0-1" fmla="*/ 0 w 6910"/>
              <a:gd name="connsiteY0-2" fmla="*/ 0 h 8544"/>
              <a:gd name="connsiteX1-3" fmla="*/ 6910 w 6910"/>
              <a:gd name="connsiteY1-4" fmla="*/ 2903 h 8544"/>
              <a:gd name="connsiteX2-5" fmla="*/ 6910 w 6910"/>
              <a:gd name="connsiteY2-6" fmla="*/ 8544 h 8544"/>
              <a:gd name="connsiteX3-7" fmla="*/ 0 w 6910"/>
              <a:gd name="connsiteY3-8" fmla="*/ 5780 h 8544"/>
              <a:gd name="connsiteX4-9" fmla="*/ 0 w 6910"/>
              <a:gd name="connsiteY4-10" fmla="*/ 0 h 854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910" h="8544">
                <a:moveTo>
                  <a:pt x="0" y="0"/>
                </a:moveTo>
                <a:lnTo>
                  <a:pt x="6910" y="2903"/>
                </a:lnTo>
                <a:lnTo>
                  <a:pt x="6910" y="8544"/>
                </a:lnTo>
                <a:lnTo>
                  <a:pt x="0" y="5780"/>
                </a:lnTo>
                <a:lnTo>
                  <a:pt x="0" y="0"/>
                </a:lnTo>
                <a:close/>
              </a:path>
            </a:pathLst>
          </a:custGeom>
          <a:gradFill flip="none" rotWithShape="0">
            <a:gsLst>
              <a:gs pos="47000">
                <a:srgbClr val="AF0707"/>
              </a:gs>
              <a:gs pos="100000">
                <a:srgbClr val="7F1B1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13" name="Rectangle 12"/>
          <p:cNvSpPr/>
          <p:nvPr userDrawn="1"/>
        </p:nvSpPr>
        <p:spPr bwMode="invGray">
          <a:xfrm>
            <a:off x="99340" y="6445124"/>
            <a:ext cx="403273" cy="276977"/>
          </a:xfrm>
          <a:prstGeom prst="rect">
            <a:avLst/>
          </a:prstGeom>
        </p:spPr>
        <p:txBody>
          <a:bodyPr wrap="none" lIns="121899" tIns="60949" rIns="121899" bIns="60949">
            <a:spAutoFit/>
          </a:bodyPr>
          <a:lstStyle/>
          <a:p>
            <a:pPr algn="ctr"/>
            <a:fld id="{259F4B34-A25D-4DEF-97BC-C4D92417BF9B}" type="slidenum">
              <a:rPr lang="en-US" sz="1000" smtClean="0">
                <a:solidFill>
                  <a:prstClr val="white"/>
                </a:solidFill>
                <a:ea typeface="宋体" panose="02010600030101010101" pitchFamily="2" charset="-122"/>
                <a:cs typeface="Arial" panose="020B0604020202020204" pitchFamily="34" charset="0"/>
              </a:rPr>
              <a:t>‹#›</a:t>
            </a:fld>
            <a:endParaRPr lang="en-US" sz="1000" dirty="0">
              <a:solidFill>
                <a:prstClr val="white"/>
              </a:solidFill>
              <a:ea typeface="宋体" panose="02010600030101010101" pitchFamily="2" charset="-122"/>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Blank Slide - With Background">
    <p:spTree>
      <p:nvGrpSpPr>
        <p:cNvPr id="1" name=""/>
        <p:cNvGrpSpPr/>
        <p:nvPr/>
      </p:nvGrpSpPr>
      <p:grpSpPr>
        <a:xfrm>
          <a:off x="0" y="0"/>
          <a:ext cx="0" cy="0"/>
          <a:chOff x="0" y="0"/>
          <a:chExt cx="0" cy="0"/>
        </a:xfrm>
      </p:grpSpPr>
      <p:pic>
        <p:nvPicPr>
          <p:cNvPr id="7" name="Picture 6" descr="content-back-withText.jpg"/>
          <p:cNvPicPr>
            <a:picLocks noChangeAspect="1"/>
          </p:cNvPicPr>
          <p:nvPr userDrawn="1"/>
        </p:nvPicPr>
        <p:blipFill>
          <a:blip r:embed="rId2" cstate="email"/>
          <a:stretch>
            <a:fillRect/>
          </a:stretch>
        </p:blipFill>
        <p:spPr>
          <a:xfrm>
            <a:off x="0" y="893"/>
            <a:ext cx="12188823" cy="6856213"/>
          </a:xfrm>
          <a:prstGeom prst="rect">
            <a:avLst/>
          </a:prstGeom>
        </p:spPr>
      </p:pic>
      <p:sp>
        <p:nvSpPr>
          <p:cNvPr id="11" name="Rectangle 7"/>
          <p:cNvSpPr>
            <a:spLocks noChangeArrowheads="1"/>
          </p:cNvSpPr>
          <p:nvPr userDrawn="1"/>
        </p:nvSpPr>
        <p:spPr bwMode="invGray">
          <a:xfrm flipH="1">
            <a:off x="82805" y="6501794"/>
            <a:ext cx="427913" cy="176519"/>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12" name="Freeform 8"/>
          <p:cNvSpPr/>
          <p:nvPr userDrawn="1"/>
        </p:nvSpPr>
        <p:spPr bwMode="invGray">
          <a:xfrm flipH="1">
            <a:off x="-1" y="6501793"/>
            <a:ext cx="82807" cy="260950"/>
          </a:xfrm>
          <a:custGeom>
            <a:avLst/>
            <a:gdLst>
              <a:gd name="T0" fmla="*/ 0 w 219"/>
              <a:gd name="T1" fmla="*/ 0 h 744"/>
              <a:gd name="T2" fmla="*/ 219 w 219"/>
              <a:gd name="T3" fmla="*/ 314 h 744"/>
              <a:gd name="T4" fmla="*/ 219 w 219"/>
              <a:gd name="T5" fmla="*/ 744 h 744"/>
              <a:gd name="T6" fmla="*/ 0 w 219"/>
              <a:gd name="T7" fmla="*/ 430 h 744"/>
              <a:gd name="T8" fmla="*/ 0 w 219"/>
              <a:gd name="T9" fmla="*/ 0 h 744"/>
              <a:gd name="connsiteX0" fmla="*/ 0 w 10000"/>
              <a:gd name="connsiteY0" fmla="*/ 0 h 10000"/>
              <a:gd name="connsiteX1" fmla="*/ 6910 w 10000"/>
              <a:gd name="connsiteY1" fmla="*/ 2903 h 10000"/>
              <a:gd name="connsiteX2" fmla="*/ 10000 w 10000"/>
              <a:gd name="connsiteY2" fmla="*/ 10000 h 10000"/>
              <a:gd name="connsiteX3" fmla="*/ 0 w 10000"/>
              <a:gd name="connsiteY3" fmla="*/ 5780 h 10000"/>
              <a:gd name="connsiteX4" fmla="*/ 0 w 10000"/>
              <a:gd name="connsiteY4" fmla="*/ 0 h 10000"/>
              <a:gd name="connsiteX0-1" fmla="*/ 0 w 6910"/>
              <a:gd name="connsiteY0-2" fmla="*/ 0 h 8544"/>
              <a:gd name="connsiteX1-3" fmla="*/ 6910 w 6910"/>
              <a:gd name="connsiteY1-4" fmla="*/ 2903 h 8544"/>
              <a:gd name="connsiteX2-5" fmla="*/ 6910 w 6910"/>
              <a:gd name="connsiteY2-6" fmla="*/ 8544 h 8544"/>
              <a:gd name="connsiteX3-7" fmla="*/ 0 w 6910"/>
              <a:gd name="connsiteY3-8" fmla="*/ 5780 h 8544"/>
              <a:gd name="connsiteX4-9" fmla="*/ 0 w 6910"/>
              <a:gd name="connsiteY4-10" fmla="*/ 0 h 854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910" h="8544">
                <a:moveTo>
                  <a:pt x="0" y="0"/>
                </a:moveTo>
                <a:lnTo>
                  <a:pt x="6910" y="2903"/>
                </a:lnTo>
                <a:lnTo>
                  <a:pt x="6910" y="8544"/>
                </a:lnTo>
                <a:lnTo>
                  <a:pt x="0" y="5780"/>
                </a:lnTo>
                <a:lnTo>
                  <a:pt x="0" y="0"/>
                </a:lnTo>
                <a:close/>
              </a:path>
            </a:pathLst>
          </a:custGeom>
          <a:gradFill flip="none" rotWithShape="0">
            <a:gsLst>
              <a:gs pos="47000">
                <a:srgbClr val="AF0707"/>
              </a:gs>
              <a:gs pos="100000">
                <a:srgbClr val="7F1B1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13" name="Rectangle 12"/>
          <p:cNvSpPr/>
          <p:nvPr userDrawn="1"/>
        </p:nvSpPr>
        <p:spPr bwMode="invGray">
          <a:xfrm>
            <a:off x="99340" y="6445124"/>
            <a:ext cx="403273" cy="276977"/>
          </a:xfrm>
          <a:prstGeom prst="rect">
            <a:avLst/>
          </a:prstGeom>
        </p:spPr>
        <p:txBody>
          <a:bodyPr wrap="none" lIns="121899" tIns="60949" rIns="121899" bIns="60949">
            <a:spAutoFit/>
          </a:bodyPr>
          <a:lstStyle/>
          <a:p>
            <a:pPr algn="ctr"/>
            <a:fld id="{259F4B34-A25D-4DEF-97BC-C4D92417BF9B}" type="slidenum">
              <a:rPr lang="en-US" sz="1000" smtClean="0">
                <a:solidFill>
                  <a:prstClr val="white"/>
                </a:solidFill>
                <a:ea typeface="宋体" panose="02010600030101010101" pitchFamily="2" charset="-122"/>
                <a:cs typeface="Arial" panose="020B0604020202020204" pitchFamily="34" charset="0"/>
              </a:rPr>
              <a:t>‹#›</a:t>
            </a:fld>
            <a:endParaRPr lang="en-US" sz="1000" dirty="0">
              <a:solidFill>
                <a:prstClr val="white"/>
              </a:solidFill>
              <a:ea typeface="宋体" panose="02010600030101010101" pitchFamily="2" charset="-122"/>
              <a:cs typeface="Arial" panose="020B0604020202020204" pitchFamily="34" charset="0"/>
            </a:endParaRPr>
          </a:p>
        </p:txBody>
      </p:sp>
      <p:sp>
        <p:nvSpPr>
          <p:cNvPr id="8" name="Footer Placeholder 7"/>
          <p:cNvSpPr>
            <a:spLocks noGrp="1"/>
          </p:cNvSpPr>
          <p:nvPr>
            <p:ph type="ftr" sz="quarter" idx="10"/>
          </p:nvPr>
        </p:nvSpPr>
        <p:spPr/>
        <p:txBody>
          <a:bodyPr/>
          <a:lstStyle/>
          <a:p>
            <a:endParaRPr lang="en-US" sz="1000" cap="all" dirty="0">
              <a:solidFill>
                <a:srgbClr val="939598"/>
              </a:solidFill>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Closing Slide">
    <p:spTree>
      <p:nvGrpSpPr>
        <p:cNvPr id="1" name=""/>
        <p:cNvGrpSpPr/>
        <p:nvPr/>
      </p:nvGrpSpPr>
      <p:grpSpPr>
        <a:xfrm>
          <a:off x="0" y="0"/>
          <a:ext cx="0" cy="0"/>
          <a:chOff x="0" y="0"/>
          <a:chExt cx="0" cy="0"/>
        </a:xfrm>
      </p:grpSpPr>
      <p:sp>
        <p:nvSpPr>
          <p:cNvPr id="8" name="Rectangle 7"/>
          <p:cNvSpPr/>
          <p:nvPr userDrawn="1"/>
        </p:nvSpPr>
        <p:spPr>
          <a:xfrm>
            <a:off x="0" y="893"/>
            <a:ext cx="12188825" cy="6858000"/>
          </a:xfrm>
          <a:prstGeom prst="rect">
            <a:avLst/>
          </a:prstGeom>
          <a:solidFill>
            <a:srgbClr val="00000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9" name="Picture 8" descr="segue-back.png"/>
          <p:cNvPicPr>
            <a:picLocks noChangeAspect="1"/>
          </p:cNvPicPr>
          <p:nvPr userDrawn="1"/>
        </p:nvPicPr>
        <p:blipFill>
          <a:blip r:embed="rId2" cstate="email"/>
          <a:stretch>
            <a:fillRect/>
          </a:stretch>
        </p:blipFill>
        <p:spPr>
          <a:xfrm>
            <a:off x="1" y="893"/>
            <a:ext cx="12188824" cy="6856214"/>
          </a:xfrm>
          <a:prstGeom prst="rect">
            <a:avLst/>
          </a:prstGeom>
        </p:spPr>
      </p:pic>
      <p:pic>
        <p:nvPicPr>
          <p:cNvPr id="4" name="Picture 2" descr="C:\Users\Kathy\Documents\Corporate PPT Template\FINAL\ppt-images\NoTexture_Closing.png"/>
          <p:cNvPicPr>
            <a:picLocks noChangeAspect="1" noChangeArrowheads="1"/>
          </p:cNvPicPr>
          <p:nvPr userDrawn="1"/>
        </p:nvPicPr>
        <p:blipFill>
          <a:blip r:embed="rId3" cstate="email"/>
          <a:stretch>
            <a:fillRect/>
          </a:stretch>
        </p:blipFill>
        <p:spPr bwMode="auto">
          <a:xfrm rot="-1260000">
            <a:off x="1019492" y="3186973"/>
            <a:ext cx="10149840" cy="762324"/>
          </a:xfrm>
          <a:prstGeom prst="rect">
            <a:avLst/>
          </a:prstGeom>
          <a:noFill/>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 No Background">
    <p:spTree>
      <p:nvGrpSpPr>
        <p:cNvPr id="1" name=""/>
        <p:cNvGrpSpPr/>
        <p:nvPr/>
      </p:nvGrpSpPr>
      <p:grpSpPr>
        <a:xfrm>
          <a:off x="0" y="0"/>
          <a:ext cx="0" cy="0"/>
          <a:chOff x="0" y="0"/>
          <a:chExt cx="0" cy="0"/>
        </a:xfrm>
      </p:grpSpPr>
      <p:sp>
        <p:nvSpPr>
          <p:cNvPr id="10" name="Footer Placeholder 9"/>
          <p:cNvSpPr>
            <a:spLocks noGrp="1"/>
          </p:cNvSpPr>
          <p:nvPr>
            <p:ph type="ftr" sz="quarter" idx="10"/>
          </p:nvPr>
        </p:nvSpPr>
        <p:spPr/>
        <p:txBody>
          <a:bodyPr/>
          <a:lstStyle>
            <a:lvl1pPr>
              <a:defRPr cap="none"/>
            </a:lvl1pPr>
          </a:lstStyle>
          <a:p>
            <a:endParaRPr lang="en-US" sz="1000" dirty="0">
              <a:solidFill>
                <a:srgbClr val="939598"/>
              </a:solidFill>
              <a:cs typeface="Arial" panose="020B0604020202020204" pitchFamily="34" charset="0"/>
            </a:endParaRPr>
          </a:p>
        </p:txBody>
      </p:sp>
      <p:sp>
        <p:nvSpPr>
          <p:cNvPr id="21" name="Title 28"/>
          <p:cNvSpPr>
            <a:spLocks noGrp="1"/>
          </p:cNvSpPr>
          <p:nvPr>
            <p:ph type="title" hasCustomPrompt="1"/>
          </p:nvPr>
        </p:nvSpPr>
        <p:spPr bwMode="gray">
          <a:xfrm>
            <a:off x="548640" y="274320"/>
            <a:ext cx="11073384" cy="521208"/>
          </a:xfrm>
          <a:prstGeom prst="rect">
            <a:avLst/>
          </a:prstGeom>
        </p:spPr>
        <p:txBody>
          <a:bodyPr wrap="square" lIns="0" tIns="0" rIns="0" bIns="0" anchor="ctr" anchorCtr="0"/>
          <a:lstStyle>
            <a:lvl1pPr marL="0" algn="l" defTabSz="1219200" rtl="0" eaLnBrk="1" latinLnBrk="0" hangingPunct="1">
              <a:lnSpc>
                <a:spcPct val="100000"/>
              </a:lnSpc>
              <a:spcBef>
                <a:spcPct val="0"/>
              </a:spcBef>
              <a:buNone/>
              <a:tabLst>
                <a:tab pos="1218565" algn="l"/>
              </a:tabLst>
              <a:defRPr lang="en-US" sz="3600" kern="1200" cap="none" spc="0" baseline="0" dirty="0">
                <a:solidFill>
                  <a:schemeClr val="tx1"/>
                </a:solidFill>
                <a:latin typeface="Arial" panose="020B0604020202020204" pitchFamily="34" charset="0"/>
                <a:ea typeface="+mn-ea"/>
                <a:cs typeface="Arial" panose="020B0604020202020204" pitchFamily="34" charset="0"/>
              </a:defRPr>
            </a:lvl1pPr>
          </a:lstStyle>
          <a:p>
            <a:r>
              <a:rPr lang="en-US" dirty="0"/>
              <a:t>Click To Edit Master Title</a:t>
            </a:r>
          </a:p>
        </p:txBody>
      </p:sp>
      <p:sp>
        <p:nvSpPr>
          <p:cNvPr id="9" name="Freeform 5"/>
          <p:cNvSpPr>
            <a:spLocks noChangeAspect="1" noEditPoints="1"/>
          </p:cNvSpPr>
          <p:nvPr userDrawn="1"/>
        </p:nvSpPr>
        <p:spPr bwMode="black">
          <a:xfrm>
            <a:off x="205354" y="423406"/>
            <a:ext cx="200587" cy="200587"/>
          </a:xfrm>
          <a:custGeom>
            <a:avLst/>
            <a:gdLst>
              <a:gd name="T0" fmla="*/ 684 w 1368"/>
              <a:gd name="T1" fmla="*/ 0 h 1368"/>
              <a:gd name="T2" fmla="*/ 0 w 1368"/>
              <a:gd name="T3" fmla="*/ 684 h 1368"/>
              <a:gd name="T4" fmla="*/ 684 w 1368"/>
              <a:gd name="T5" fmla="*/ 1368 h 1368"/>
              <a:gd name="T6" fmla="*/ 1368 w 1368"/>
              <a:gd name="T7" fmla="*/ 684 h 1368"/>
              <a:gd name="T8" fmla="*/ 684 w 1368"/>
              <a:gd name="T9" fmla="*/ 0 h 1368"/>
              <a:gd name="T10" fmla="*/ 1068 w 1368"/>
              <a:gd name="T11" fmla="*/ 698 h 1368"/>
              <a:gd name="T12" fmla="*/ 973 w 1368"/>
              <a:gd name="T13" fmla="*/ 793 h 1368"/>
              <a:gd name="T14" fmla="*/ 793 w 1368"/>
              <a:gd name="T15" fmla="*/ 793 h 1368"/>
              <a:gd name="T16" fmla="*/ 793 w 1368"/>
              <a:gd name="T17" fmla="*/ 973 h 1368"/>
              <a:gd name="T18" fmla="*/ 698 w 1368"/>
              <a:gd name="T19" fmla="*/ 1068 h 1368"/>
              <a:gd name="T20" fmla="*/ 670 w 1368"/>
              <a:gd name="T21" fmla="*/ 1068 h 1368"/>
              <a:gd name="T22" fmla="*/ 576 w 1368"/>
              <a:gd name="T23" fmla="*/ 973 h 1368"/>
              <a:gd name="T24" fmla="*/ 576 w 1368"/>
              <a:gd name="T25" fmla="*/ 793 h 1368"/>
              <a:gd name="T26" fmla="*/ 396 w 1368"/>
              <a:gd name="T27" fmla="*/ 793 h 1368"/>
              <a:gd name="T28" fmla="*/ 301 w 1368"/>
              <a:gd name="T29" fmla="*/ 698 h 1368"/>
              <a:gd name="T30" fmla="*/ 301 w 1368"/>
              <a:gd name="T31" fmla="*/ 671 h 1368"/>
              <a:gd name="T32" fmla="*/ 396 w 1368"/>
              <a:gd name="T33" fmla="*/ 576 h 1368"/>
              <a:gd name="T34" fmla="*/ 576 w 1368"/>
              <a:gd name="T35" fmla="*/ 576 h 1368"/>
              <a:gd name="T36" fmla="*/ 576 w 1368"/>
              <a:gd name="T37" fmla="*/ 396 h 1368"/>
              <a:gd name="T38" fmla="*/ 670 w 1368"/>
              <a:gd name="T39" fmla="*/ 301 h 1368"/>
              <a:gd name="T40" fmla="*/ 698 w 1368"/>
              <a:gd name="T41" fmla="*/ 301 h 1368"/>
              <a:gd name="T42" fmla="*/ 793 w 1368"/>
              <a:gd name="T43" fmla="*/ 396 h 1368"/>
              <a:gd name="T44" fmla="*/ 793 w 1368"/>
              <a:gd name="T45" fmla="*/ 576 h 1368"/>
              <a:gd name="T46" fmla="*/ 973 w 1368"/>
              <a:gd name="T47" fmla="*/ 576 h 1368"/>
              <a:gd name="T48" fmla="*/ 1068 w 1368"/>
              <a:gd name="T49" fmla="*/ 671 h 1368"/>
              <a:gd name="T50" fmla="*/ 1068 w 1368"/>
              <a:gd name="T51" fmla="*/ 698 h 1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68" h="1368">
                <a:moveTo>
                  <a:pt x="684" y="0"/>
                </a:moveTo>
                <a:cubicBezTo>
                  <a:pt x="307" y="0"/>
                  <a:pt x="0" y="307"/>
                  <a:pt x="0" y="684"/>
                </a:cubicBezTo>
                <a:cubicBezTo>
                  <a:pt x="0" y="1062"/>
                  <a:pt x="307" y="1368"/>
                  <a:pt x="684" y="1368"/>
                </a:cubicBezTo>
                <a:cubicBezTo>
                  <a:pt x="1062" y="1368"/>
                  <a:pt x="1368" y="1062"/>
                  <a:pt x="1368" y="684"/>
                </a:cubicBezTo>
                <a:cubicBezTo>
                  <a:pt x="1368" y="307"/>
                  <a:pt x="1062" y="0"/>
                  <a:pt x="684" y="0"/>
                </a:cubicBezTo>
                <a:close/>
                <a:moveTo>
                  <a:pt x="1068" y="698"/>
                </a:moveTo>
                <a:cubicBezTo>
                  <a:pt x="1068" y="751"/>
                  <a:pt x="1025" y="793"/>
                  <a:pt x="973" y="793"/>
                </a:cubicBezTo>
                <a:cubicBezTo>
                  <a:pt x="793" y="793"/>
                  <a:pt x="793" y="793"/>
                  <a:pt x="793" y="793"/>
                </a:cubicBezTo>
                <a:cubicBezTo>
                  <a:pt x="793" y="973"/>
                  <a:pt x="793" y="973"/>
                  <a:pt x="793" y="973"/>
                </a:cubicBezTo>
                <a:cubicBezTo>
                  <a:pt x="793" y="1025"/>
                  <a:pt x="750" y="1068"/>
                  <a:pt x="698" y="1068"/>
                </a:cubicBezTo>
                <a:cubicBezTo>
                  <a:pt x="670" y="1068"/>
                  <a:pt x="670" y="1068"/>
                  <a:pt x="670" y="1068"/>
                </a:cubicBezTo>
                <a:cubicBezTo>
                  <a:pt x="618" y="1068"/>
                  <a:pt x="576" y="1025"/>
                  <a:pt x="576" y="973"/>
                </a:cubicBezTo>
                <a:cubicBezTo>
                  <a:pt x="576" y="793"/>
                  <a:pt x="576" y="793"/>
                  <a:pt x="576" y="793"/>
                </a:cubicBezTo>
                <a:cubicBezTo>
                  <a:pt x="396" y="793"/>
                  <a:pt x="396" y="793"/>
                  <a:pt x="396" y="793"/>
                </a:cubicBezTo>
                <a:cubicBezTo>
                  <a:pt x="344" y="793"/>
                  <a:pt x="301" y="751"/>
                  <a:pt x="301" y="698"/>
                </a:cubicBezTo>
                <a:cubicBezTo>
                  <a:pt x="301" y="671"/>
                  <a:pt x="301" y="671"/>
                  <a:pt x="301" y="671"/>
                </a:cubicBezTo>
                <a:cubicBezTo>
                  <a:pt x="301" y="618"/>
                  <a:pt x="344" y="576"/>
                  <a:pt x="396" y="576"/>
                </a:cubicBezTo>
                <a:cubicBezTo>
                  <a:pt x="576" y="576"/>
                  <a:pt x="576" y="576"/>
                  <a:pt x="576" y="576"/>
                </a:cubicBezTo>
                <a:cubicBezTo>
                  <a:pt x="576" y="396"/>
                  <a:pt x="576" y="396"/>
                  <a:pt x="576" y="396"/>
                </a:cubicBezTo>
                <a:cubicBezTo>
                  <a:pt x="576" y="344"/>
                  <a:pt x="618" y="301"/>
                  <a:pt x="670" y="301"/>
                </a:cubicBezTo>
                <a:cubicBezTo>
                  <a:pt x="698" y="301"/>
                  <a:pt x="698" y="301"/>
                  <a:pt x="698" y="301"/>
                </a:cubicBezTo>
                <a:cubicBezTo>
                  <a:pt x="750" y="301"/>
                  <a:pt x="793" y="344"/>
                  <a:pt x="793" y="396"/>
                </a:cubicBezTo>
                <a:cubicBezTo>
                  <a:pt x="793" y="576"/>
                  <a:pt x="793" y="576"/>
                  <a:pt x="793" y="576"/>
                </a:cubicBezTo>
                <a:cubicBezTo>
                  <a:pt x="973" y="576"/>
                  <a:pt x="973" y="576"/>
                  <a:pt x="973" y="576"/>
                </a:cubicBezTo>
                <a:cubicBezTo>
                  <a:pt x="1025" y="576"/>
                  <a:pt x="1068" y="618"/>
                  <a:pt x="1068" y="671"/>
                </a:cubicBezTo>
                <a:lnTo>
                  <a:pt x="1068" y="698"/>
                </a:lnTo>
                <a:close/>
              </a:path>
            </a:pathLst>
          </a:custGeom>
          <a:solidFill>
            <a:schemeClr val="accent1"/>
          </a:solidFill>
          <a:ln>
            <a:noFill/>
          </a:ln>
        </p:spPr>
        <p:txBody>
          <a:bodyPr vert="horz" wrap="square" lIns="91440" tIns="45720" rIns="91440" bIns="45720" numCol="1" anchor="t" anchorCtr="0" compatLnSpc="1"/>
          <a:lstStyle/>
          <a:p>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893"/>
            <a:ext cx="12190415" cy="6857107"/>
          </a:xfrm>
          <a:prstGeom prst="rect">
            <a:avLst/>
          </a:prstGeom>
        </p:spPr>
      </p:pic>
      <p:sp>
        <p:nvSpPr>
          <p:cNvPr id="56" name="Title 16"/>
          <p:cNvSpPr>
            <a:spLocks noGrp="1"/>
          </p:cNvSpPr>
          <p:nvPr>
            <p:ph type="title" hasCustomPrompt="1"/>
          </p:nvPr>
        </p:nvSpPr>
        <p:spPr bwMode="gray">
          <a:xfrm>
            <a:off x="548640" y="2048256"/>
            <a:ext cx="8723376" cy="1581912"/>
          </a:xfrm>
          <a:prstGeom prst="rect">
            <a:avLst/>
          </a:prstGeom>
        </p:spPr>
        <p:txBody>
          <a:bodyPr lIns="0" tIns="60949" rIns="121899" bIns="60949" anchor="b" anchorCtr="0"/>
          <a:lstStyle>
            <a:lvl1pPr marL="0" algn="l" defTabSz="1219200" rtl="0" eaLnBrk="1" latinLnBrk="0" hangingPunct="1">
              <a:lnSpc>
                <a:spcPts val="5800"/>
              </a:lnSpc>
              <a:spcBef>
                <a:spcPct val="0"/>
              </a:spcBef>
              <a:buNone/>
              <a:defRPr lang="en-US" sz="6000" b="0" kern="1200" cap="none" spc="0" baseline="0" dirty="0">
                <a:solidFill>
                  <a:schemeClr val="tx1"/>
                </a:solidFill>
                <a:latin typeface="Arial" panose="020B0604020202020204" pitchFamily="34" charset="0"/>
                <a:ea typeface="+mn-ea"/>
                <a:cs typeface="Arial" panose="020B0604020202020204" pitchFamily="34" charset="0"/>
              </a:defRPr>
            </a:lvl1pPr>
          </a:lstStyle>
          <a:p>
            <a:r>
              <a:rPr lang="en-US" dirty="0"/>
              <a:t>Click to edit text, two lines maximum</a:t>
            </a:r>
          </a:p>
        </p:txBody>
      </p:sp>
      <p:sp>
        <p:nvSpPr>
          <p:cNvPr id="62" name="Footer Placeholder 61"/>
          <p:cNvSpPr>
            <a:spLocks noGrp="1"/>
          </p:cNvSpPr>
          <p:nvPr>
            <p:ph type="ftr" sz="quarter" idx="10"/>
          </p:nvPr>
        </p:nvSpPr>
        <p:spPr>
          <a:xfrm>
            <a:off x="548639" y="6550896"/>
            <a:ext cx="10839573" cy="153888"/>
          </a:xfrm>
        </p:spPr>
        <p:txBody>
          <a:bodyPr lIns="0">
            <a:spAutoFit/>
          </a:bodyPr>
          <a:lstStyle>
            <a:lvl1pPr>
              <a:defRPr cap="none"/>
            </a:lvl1pPr>
          </a:lstStyle>
          <a:p>
            <a:endParaRPr lang="en-US" sz="1000" dirty="0">
              <a:solidFill>
                <a:srgbClr val="939598"/>
              </a:solidFill>
              <a:cs typeface="Arial" panose="020B0604020202020204" pitchFamily="34" charset="0"/>
            </a:endParaRPr>
          </a:p>
        </p:txBody>
      </p:sp>
      <p:sp>
        <p:nvSpPr>
          <p:cNvPr id="55" name="Subtitle 2"/>
          <p:cNvSpPr>
            <a:spLocks noGrp="1"/>
          </p:cNvSpPr>
          <p:nvPr>
            <p:ph type="subTitle" idx="1" hasCustomPrompt="1"/>
          </p:nvPr>
        </p:nvSpPr>
        <p:spPr bwMode="gray">
          <a:xfrm>
            <a:off x="548640" y="4059936"/>
            <a:ext cx="8714232" cy="457200"/>
          </a:xfrm>
          <a:prstGeom prst="rect">
            <a:avLst/>
          </a:prstGeom>
        </p:spPr>
        <p:txBody>
          <a:bodyPr lIns="0" tIns="0" rIns="0" bIns="0" anchor="b" anchorCtr="0"/>
          <a:lstStyle>
            <a:lvl1pPr marL="0" indent="0" algn="l" defTabSz="1219200" rtl="0" eaLnBrk="1" latinLnBrk="0" hangingPunct="1">
              <a:lnSpc>
                <a:spcPct val="90000"/>
              </a:lnSpc>
              <a:spcBef>
                <a:spcPct val="0"/>
              </a:spcBef>
              <a:buNone/>
              <a:defRPr lang="en-US" sz="2400" b="0" kern="1200" cap="none" spc="0" baseline="0" dirty="0">
                <a:solidFill>
                  <a:schemeClr val="tx1"/>
                </a:solidFill>
                <a:latin typeface="Arial" panose="020B0604020202020204" pitchFamily="34" charset="0"/>
                <a:ea typeface="+mn-ea"/>
                <a:cs typeface="Arial" panose="020B0604020202020204" pitchFamily="34" charset="0"/>
              </a:defRPr>
            </a:lvl1pPr>
            <a:lvl2pPr marL="609600" indent="0" algn="ctr">
              <a:buNone/>
              <a:defRPr>
                <a:solidFill>
                  <a:schemeClr val="tx1">
                    <a:tint val="75000"/>
                  </a:schemeClr>
                </a:solidFill>
              </a:defRPr>
            </a:lvl2pPr>
            <a:lvl3pPr marL="1219200" indent="0" algn="ctr">
              <a:buNone/>
              <a:defRPr>
                <a:solidFill>
                  <a:schemeClr val="tx1">
                    <a:tint val="75000"/>
                  </a:schemeClr>
                </a:solidFill>
              </a:defRPr>
            </a:lvl3pPr>
            <a:lvl4pPr marL="1828165" indent="0" algn="ctr">
              <a:buNone/>
              <a:defRPr>
                <a:solidFill>
                  <a:schemeClr val="tx1">
                    <a:tint val="75000"/>
                  </a:schemeClr>
                </a:solidFill>
              </a:defRPr>
            </a:lvl4pPr>
            <a:lvl5pPr marL="2437765" indent="0" algn="ctr">
              <a:buNone/>
              <a:defRPr>
                <a:solidFill>
                  <a:schemeClr val="tx1">
                    <a:tint val="75000"/>
                  </a:schemeClr>
                </a:solidFill>
              </a:defRPr>
            </a:lvl5pPr>
            <a:lvl6pPr marL="3047365" indent="0" algn="ctr">
              <a:buNone/>
              <a:defRPr>
                <a:solidFill>
                  <a:schemeClr val="tx1">
                    <a:tint val="75000"/>
                  </a:schemeClr>
                </a:solidFill>
              </a:defRPr>
            </a:lvl6pPr>
            <a:lvl7pPr marL="3656965" indent="0" algn="ctr">
              <a:buNone/>
              <a:defRPr>
                <a:solidFill>
                  <a:schemeClr val="tx1">
                    <a:tint val="75000"/>
                  </a:schemeClr>
                </a:solidFill>
              </a:defRPr>
            </a:lvl7pPr>
            <a:lvl8pPr marL="4266565" indent="0" algn="ctr">
              <a:buNone/>
              <a:defRPr>
                <a:solidFill>
                  <a:schemeClr val="tx1">
                    <a:tint val="75000"/>
                  </a:schemeClr>
                </a:solidFill>
              </a:defRPr>
            </a:lvl8pPr>
            <a:lvl9pPr marL="4876165" indent="0" algn="ctr">
              <a:buNone/>
              <a:defRPr>
                <a:solidFill>
                  <a:schemeClr val="tx1">
                    <a:tint val="75000"/>
                  </a:schemeClr>
                </a:solidFill>
              </a:defRPr>
            </a:lvl9pPr>
          </a:lstStyle>
          <a:p>
            <a:r>
              <a:rPr lang="en-US" dirty="0"/>
              <a:t>Click to edit subtitle placeholder</a:t>
            </a:r>
          </a:p>
        </p:txBody>
      </p:sp>
      <p:sp>
        <p:nvSpPr>
          <p:cNvPr id="5" name="Text Placeholder 4"/>
          <p:cNvSpPr>
            <a:spLocks noGrp="1"/>
          </p:cNvSpPr>
          <p:nvPr>
            <p:ph type="body" sz="quarter" idx="11"/>
          </p:nvPr>
        </p:nvSpPr>
        <p:spPr>
          <a:xfrm>
            <a:off x="548640" y="4800600"/>
            <a:ext cx="6409944" cy="512064"/>
          </a:xfrm>
          <a:prstGeom prst="rect">
            <a:avLst/>
          </a:prstGeom>
        </p:spPr>
        <p:txBody>
          <a:bodyPr lIns="0" tIns="0" rIns="0" bIns="0"/>
          <a:lstStyle>
            <a:lvl1pPr marL="0" indent="0">
              <a:buFontTx/>
              <a:buNone/>
              <a:defRPr sz="1600"/>
            </a:lvl1pPr>
          </a:lstStyle>
          <a:p>
            <a:pPr lvl="0"/>
            <a:r>
              <a:rPr lang="en-US" dirty="0"/>
              <a:t>Click to edit Master text styles</a:t>
            </a:r>
          </a:p>
          <a:p>
            <a:pPr lvl="0"/>
            <a:endParaRPr lang="en-US" dirty="0"/>
          </a:p>
        </p:txBody>
      </p:sp>
      <p:sp>
        <p:nvSpPr>
          <p:cNvPr id="20" name="Rectangle 19"/>
          <p:cNvSpPr/>
          <p:nvPr userDrawn="1"/>
        </p:nvSpPr>
        <p:spPr bwMode="black">
          <a:xfrm>
            <a:off x="548640" y="4557713"/>
            <a:ext cx="1097683" cy="10672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cxnSp>
        <p:nvCxnSpPr>
          <p:cNvPr id="21" name="Straight Connector 20"/>
          <p:cNvCxnSpPr/>
          <p:nvPr userDrawn="1"/>
        </p:nvCxnSpPr>
        <p:spPr>
          <a:xfrm>
            <a:off x="548640" y="4664439"/>
            <a:ext cx="10419093" cy="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pic>
        <p:nvPicPr>
          <p:cNvPr id="23" name="Picture 2" descr="C:\Users\kathyp\Documents\00_Brand-Resources\Multimode Elements\Multimode Icons\PNG\Multimode-Icon_HANG.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596040"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3" descr="C:\Users\kathyp\Documents\00_Brand-Resources\Multimode Elements\Multimode Icons\PNG\Multimode-Icon_HOLD.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309824"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C:\Users\kathyp\Documents\00_Brand-Resources\Multimode Elements\Multimode Icons\PNG\Multimode-Icon_LAPTOP.png"/>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1667211"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5" descr="C:\Users\kathyp\Documents\00_Brand-Resources\Multimode Elements\Multimode Icons\PNG\Multimode-Icon_STAND.png"/>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2737392"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6" descr="C:\Users\kathyp\Documents\00_Brand-Resources\Multimode Elements\Multimode Icons\PNG\Multimode-Icon_STAND-Tablet.png"/>
          <p:cNvPicPr>
            <a:picLocks noChangeAspect="1" noChangeArrowheads="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3451176"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7" descr="C:\Users\kathyp\Documents\00_Brand-Resources\Multimode Elements\Multimode Icons\PNG\Multimode-Icon_TABLE.png"/>
          <p:cNvPicPr>
            <a:picLocks noChangeAspect="1" noChangeArrowheads="1"/>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3808563"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8" descr="C:\Users\kathyp\Documents\00_Brand-Resources\Multimode Elements\Multimode Icons\PNG\Multimode-Icon_TABLET.png"/>
          <p:cNvPicPr>
            <a:picLocks noChangeAspect="1" noChangeArrowheads="1"/>
          </p:cNvPicPr>
          <p:nvPr userDrawn="1"/>
        </p:nvPicPr>
        <p:blipFill>
          <a:blip r:embed="rId9" cstate="print">
            <a:extLst>
              <a:ext uri="{28A0092B-C50C-407E-A947-70E740481C1C}">
                <a14:useLocalDpi xmlns:a14="http://schemas.microsoft.com/office/drawing/2010/main" val="0"/>
              </a:ext>
            </a:extLst>
          </a:blip>
          <a:srcRect/>
          <a:stretch>
            <a:fillRect/>
          </a:stretch>
        </p:blipFill>
        <p:spPr bwMode="auto">
          <a:xfrm>
            <a:off x="4165950"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9" descr="C:\Users\kathyp\Documents\00_Brand-Resources\Multimode Elements\Multimode Icons\PNG\Multimode-Icon_TENT.png"/>
          <p:cNvPicPr>
            <a:picLocks noChangeAspect="1" noChangeArrowheads="1"/>
          </p:cNvPicPr>
          <p:nvPr userDrawn="1"/>
        </p:nvPicPr>
        <p:blipFill>
          <a:blip r:embed="rId10" cstate="print">
            <a:extLst>
              <a:ext uri="{28A0092B-C50C-407E-A947-70E740481C1C}">
                <a14:useLocalDpi xmlns:a14="http://schemas.microsoft.com/office/drawing/2010/main" val="0"/>
              </a:ext>
            </a:extLst>
          </a:blip>
          <a:srcRect/>
          <a:stretch>
            <a:fillRect/>
          </a:stretch>
        </p:blipFill>
        <p:spPr bwMode="auto">
          <a:xfrm>
            <a:off x="5592528"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10" descr="C:\Users\kathyp\Documents\00_Brand-Resources\Multimode Elements\Multimode Icons\PNG\Multimode-Icon_TILT.png"/>
          <p:cNvPicPr>
            <a:picLocks noChangeAspect="1" noChangeArrowheads="1"/>
          </p:cNvPicPr>
          <p:nvPr userDrawn="1"/>
        </p:nvPicPr>
        <p:blipFill>
          <a:blip r:embed="rId11" cstate="print">
            <a:extLst>
              <a:ext uri="{28A0092B-C50C-407E-A947-70E740481C1C}">
                <a14:useLocalDpi xmlns:a14="http://schemas.microsoft.com/office/drawing/2010/main" val="0"/>
              </a:ext>
            </a:extLst>
          </a:blip>
          <a:srcRect/>
          <a:stretch>
            <a:fillRect/>
          </a:stretch>
        </p:blipFill>
        <p:spPr bwMode="auto">
          <a:xfrm>
            <a:off x="6306312"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11" descr="C:\Users\kathyp\Documents\00_Brand-Resources\Multimode Elements\Multimode Icons\PNG\Multimode-Icon_TV.png"/>
          <p:cNvPicPr>
            <a:picLocks noChangeAspect="1" noChangeArrowheads="1"/>
          </p:cNvPicPr>
          <p:nvPr userDrawn="1"/>
        </p:nvPicPr>
        <p:blipFill>
          <a:blip r:embed="rId12" cstate="print">
            <a:extLst>
              <a:ext uri="{28A0092B-C50C-407E-A947-70E740481C1C}">
                <a14:useLocalDpi xmlns:a14="http://schemas.microsoft.com/office/drawing/2010/main" val="0"/>
              </a:ext>
            </a:extLst>
          </a:blip>
          <a:srcRect/>
          <a:stretch>
            <a:fillRect/>
          </a:stretch>
        </p:blipFill>
        <p:spPr bwMode="auto">
          <a:xfrm>
            <a:off x="6663707" y="5468108"/>
            <a:ext cx="311886" cy="311886"/>
          </a:xfrm>
          <a:prstGeom prst="rect">
            <a:avLst/>
          </a:prstGeom>
          <a:noFill/>
          <a:extLst>
            <a:ext uri="{909E8E84-426E-40DD-AFC4-6F175D3DCCD1}">
              <a14:hiddenFill xmlns:a14="http://schemas.microsoft.com/office/drawing/2010/main">
                <a:solidFill>
                  <a:srgbClr val="FFFFFF"/>
                </a:solidFill>
              </a14:hiddenFill>
            </a:ext>
          </a:extLst>
        </p:spPr>
      </p:pic>
      <p:grpSp>
        <p:nvGrpSpPr>
          <p:cNvPr id="33" name="Group 32"/>
          <p:cNvGrpSpPr/>
          <p:nvPr userDrawn="1"/>
        </p:nvGrpSpPr>
        <p:grpSpPr>
          <a:xfrm>
            <a:off x="2024598" y="5468108"/>
            <a:ext cx="310896" cy="310896"/>
            <a:chOff x="2024598" y="5468108"/>
            <a:chExt cx="310896" cy="310896"/>
          </a:xfrm>
        </p:grpSpPr>
        <p:sp>
          <p:nvSpPr>
            <p:cNvPr id="34" name="Oval 33"/>
            <p:cNvSpPr/>
            <p:nvPr userDrawn="1"/>
          </p:nvSpPr>
          <p:spPr>
            <a:xfrm>
              <a:off x="2024598" y="5468108"/>
              <a:ext cx="310896" cy="31089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35" name="Picture 34"/>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2118814" y="5509256"/>
              <a:ext cx="122464" cy="228600"/>
            </a:xfrm>
            <a:prstGeom prst="rect">
              <a:avLst/>
            </a:prstGeom>
          </p:spPr>
        </p:pic>
      </p:grpSp>
      <p:grpSp>
        <p:nvGrpSpPr>
          <p:cNvPr id="36" name="Group 35"/>
          <p:cNvGrpSpPr/>
          <p:nvPr userDrawn="1"/>
        </p:nvGrpSpPr>
        <p:grpSpPr>
          <a:xfrm>
            <a:off x="3094779" y="5468108"/>
            <a:ext cx="310896" cy="310896"/>
            <a:chOff x="3094779" y="5468108"/>
            <a:chExt cx="310896" cy="310896"/>
          </a:xfrm>
        </p:grpSpPr>
        <p:sp>
          <p:nvSpPr>
            <p:cNvPr id="37" name="Oval 36"/>
            <p:cNvSpPr/>
            <p:nvPr userDrawn="1"/>
          </p:nvSpPr>
          <p:spPr>
            <a:xfrm>
              <a:off x="3094779" y="5468108"/>
              <a:ext cx="310896" cy="31089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38" name="Picture 9" descr="C:\Users\yhwang\Desktop\WW Design\Multimode Icons\twitter-01.png"/>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3094779" y="5468108"/>
              <a:ext cx="310896" cy="310896"/>
            </a:xfrm>
            <a:prstGeom prst="rect">
              <a:avLst/>
            </a:prstGeom>
            <a:noFill/>
          </p:spPr>
        </p:pic>
      </p:grpSp>
      <p:grpSp>
        <p:nvGrpSpPr>
          <p:cNvPr id="39" name="Group 38"/>
          <p:cNvGrpSpPr/>
          <p:nvPr userDrawn="1"/>
        </p:nvGrpSpPr>
        <p:grpSpPr>
          <a:xfrm>
            <a:off x="953427" y="5468108"/>
            <a:ext cx="310896" cy="310896"/>
            <a:chOff x="953427" y="5468108"/>
            <a:chExt cx="310896" cy="310896"/>
          </a:xfrm>
        </p:grpSpPr>
        <p:sp>
          <p:nvSpPr>
            <p:cNvPr id="40" name="Oval 39"/>
            <p:cNvSpPr/>
            <p:nvPr userDrawn="1"/>
          </p:nvSpPr>
          <p:spPr>
            <a:xfrm>
              <a:off x="953427" y="5468108"/>
              <a:ext cx="310896" cy="3108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41" name="Picture 5" descr="C:\Users\yhwang\Desktop\WW Design\Multimode Icons\globe-01.png"/>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980859" y="5495540"/>
              <a:ext cx="256032" cy="256032"/>
            </a:xfrm>
            <a:prstGeom prst="rect">
              <a:avLst/>
            </a:prstGeom>
            <a:noFill/>
          </p:spPr>
        </p:pic>
      </p:grpSp>
      <p:grpSp>
        <p:nvGrpSpPr>
          <p:cNvPr id="42" name="Group 41"/>
          <p:cNvGrpSpPr/>
          <p:nvPr userDrawn="1"/>
        </p:nvGrpSpPr>
        <p:grpSpPr>
          <a:xfrm>
            <a:off x="2355828" y="5442941"/>
            <a:ext cx="365760" cy="365760"/>
            <a:chOff x="2355828" y="5442941"/>
            <a:chExt cx="365760" cy="365760"/>
          </a:xfrm>
        </p:grpSpPr>
        <p:sp>
          <p:nvSpPr>
            <p:cNvPr id="43" name="Oval 42"/>
            <p:cNvSpPr/>
            <p:nvPr userDrawn="1"/>
          </p:nvSpPr>
          <p:spPr>
            <a:xfrm>
              <a:off x="2380995" y="5468108"/>
              <a:ext cx="310896" cy="31089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44" name="Picture 2" descr="C:\Users\yhwang\Desktop\WW Design\Multimode Icons\chain-01.png"/>
            <p:cNvPicPr>
              <a:picLocks noChangeAspect="1" noChangeArrowheads="1"/>
            </p:cNvPicPr>
            <p:nvPr userDrawn="1"/>
          </p:nvPicPr>
          <p:blipFill>
            <a:blip r:embed="rId16" cstate="print">
              <a:extLst>
                <a:ext uri="{28A0092B-C50C-407E-A947-70E740481C1C}">
                  <a14:useLocalDpi xmlns:a14="http://schemas.microsoft.com/office/drawing/2010/main" val="0"/>
                </a:ext>
              </a:extLst>
            </a:blip>
            <a:srcRect/>
            <a:stretch>
              <a:fillRect/>
            </a:stretch>
          </p:blipFill>
          <p:spPr bwMode="auto">
            <a:xfrm>
              <a:off x="2355828" y="5442941"/>
              <a:ext cx="365760" cy="365760"/>
            </a:xfrm>
            <a:prstGeom prst="rect">
              <a:avLst/>
            </a:prstGeom>
            <a:noFill/>
          </p:spPr>
        </p:pic>
      </p:grpSp>
      <p:grpSp>
        <p:nvGrpSpPr>
          <p:cNvPr id="45" name="Group 44"/>
          <p:cNvGrpSpPr/>
          <p:nvPr userDrawn="1"/>
        </p:nvGrpSpPr>
        <p:grpSpPr>
          <a:xfrm>
            <a:off x="5236131" y="5468108"/>
            <a:ext cx="310896" cy="310896"/>
            <a:chOff x="5236131" y="5468108"/>
            <a:chExt cx="310896" cy="310896"/>
          </a:xfrm>
        </p:grpSpPr>
        <p:sp>
          <p:nvSpPr>
            <p:cNvPr id="46" name="Oval 45"/>
            <p:cNvSpPr/>
            <p:nvPr userDrawn="1"/>
          </p:nvSpPr>
          <p:spPr>
            <a:xfrm>
              <a:off x="5236131" y="5468108"/>
              <a:ext cx="310896" cy="31089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47" name="Picture 46" descr="C:\Users\yhwang\Desktop\WW Design\Multimode Icons\facebook-01.png"/>
            <p:cNvPicPr>
              <a:picLocks noChangeAspect="1" noChangeArrowheads="1"/>
            </p:cNvPicPr>
            <p:nvPr userDrawn="1"/>
          </p:nvPicPr>
          <p:blipFill>
            <a:blip r:embed="rId17" cstate="print">
              <a:extLst>
                <a:ext uri="{28A0092B-C50C-407E-A947-70E740481C1C}">
                  <a14:useLocalDpi xmlns:a14="http://schemas.microsoft.com/office/drawing/2010/main" val="0"/>
                </a:ext>
              </a:extLst>
            </a:blip>
            <a:srcRect/>
            <a:stretch>
              <a:fillRect/>
            </a:stretch>
          </p:blipFill>
          <p:spPr bwMode="auto">
            <a:xfrm>
              <a:off x="5236131" y="5468108"/>
              <a:ext cx="310896" cy="310896"/>
            </a:xfrm>
            <a:prstGeom prst="rect">
              <a:avLst/>
            </a:prstGeom>
            <a:noFill/>
          </p:spPr>
        </p:pic>
      </p:grpSp>
      <p:grpSp>
        <p:nvGrpSpPr>
          <p:cNvPr id="48" name="Group 47"/>
          <p:cNvGrpSpPr/>
          <p:nvPr userDrawn="1"/>
        </p:nvGrpSpPr>
        <p:grpSpPr>
          <a:xfrm>
            <a:off x="4523337" y="5468108"/>
            <a:ext cx="310896" cy="310896"/>
            <a:chOff x="4523337" y="5468108"/>
            <a:chExt cx="310896" cy="310896"/>
          </a:xfrm>
        </p:grpSpPr>
        <p:sp>
          <p:nvSpPr>
            <p:cNvPr id="49" name="Oval 48"/>
            <p:cNvSpPr/>
            <p:nvPr userDrawn="1"/>
          </p:nvSpPr>
          <p:spPr>
            <a:xfrm>
              <a:off x="4523337" y="5468108"/>
              <a:ext cx="310896" cy="31089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50" name="Picture 7" descr="C:\Users\yhwang\Desktop\WW Design\Multimode Icons\server-01.png"/>
            <p:cNvPicPr>
              <a:picLocks noChangeAspect="1" noChangeArrowheads="1"/>
            </p:cNvPicPr>
            <p:nvPr userDrawn="1"/>
          </p:nvPicPr>
          <p:blipFill>
            <a:blip r:embed="rId18" cstate="print">
              <a:extLst>
                <a:ext uri="{28A0092B-C50C-407E-A947-70E740481C1C}">
                  <a14:useLocalDpi xmlns:a14="http://schemas.microsoft.com/office/drawing/2010/main" val="0"/>
                </a:ext>
              </a:extLst>
            </a:blip>
            <a:srcRect/>
            <a:stretch>
              <a:fillRect/>
            </a:stretch>
          </p:blipFill>
          <p:spPr bwMode="auto">
            <a:xfrm>
              <a:off x="4523337" y="5468108"/>
              <a:ext cx="310896" cy="310896"/>
            </a:xfrm>
            <a:prstGeom prst="rect">
              <a:avLst/>
            </a:prstGeom>
            <a:noFill/>
          </p:spPr>
        </p:pic>
      </p:grpSp>
      <p:grpSp>
        <p:nvGrpSpPr>
          <p:cNvPr id="52" name="Group 51"/>
          <p:cNvGrpSpPr/>
          <p:nvPr userDrawn="1"/>
        </p:nvGrpSpPr>
        <p:grpSpPr>
          <a:xfrm>
            <a:off x="4879734" y="5468108"/>
            <a:ext cx="310896" cy="310896"/>
            <a:chOff x="4879734" y="5468108"/>
            <a:chExt cx="310896" cy="310896"/>
          </a:xfrm>
        </p:grpSpPr>
        <p:sp>
          <p:nvSpPr>
            <p:cNvPr id="53" name="Oval 52"/>
            <p:cNvSpPr/>
            <p:nvPr userDrawn="1"/>
          </p:nvSpPr>
          <p:spPr>
            <a:xfrm>
              <a:off x="4879734" y="5468108"/>
              <a:ext cx="310896" cy="3108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57" name="Picture 6" descr="C:\Users\yhwang\Desktop\WW Design\Multimode Icons\network-01.png"/>
            <p:cNvPicPr>
              <a:picLocks noChangeAspect="1" noChangeArrowheads="1"/>
            </p:cNvPicPr>
            <p:nvPr userDrawn="1"/>
          </p:nvPicPr>
          <p:blipFill>
            <a:blip r:embed="rId19" cstate="print">
              <a:extLst>
                <a:ext uri="{28A0092B-C50C-407E-A947-70E740481C1C}">
                  <a14:useLocalDpi xmlns:a14="http://schemas.microsoft.com/office/drawing/2010/main" val="0"/>
                </a:ext>
              </a:extLst>
            </a:blip>
            <a:srcRect/>
            <a:stretch>
              <a:fillRect/>
            </a:stretch>
          </p:blipFill>
          <p:spPr bwMode="auto">
            <a:xfrm>
              <a:off x="4879734" y="5468108"/>
              <a:ext cx="310896" cy="310896"/>
            </a:xfrm>
            <a:prstGeom prst="rect">
              <a:avLst/>
            </a:prstGeom>
            <a:noFill/>
          </p:spPr>
        </p:pic>
      </p:grpSp>
      <p:grpSp>
        <p:nvGrpSpPr>
          <p:cNvPr id="58" name="Group 57"/>
          <p:cNvGrpSpPr/>
          <p:nvPr userDrawn="1"/>
        </p:nvGrpSpPr>
        <p:grpSpPr>
          <a:xfrm>
            <a:off x="5949915" y="5468108"/>
            <a:ext cx="310896" cy="310896"/>
            <a:chOff x="5949915" y="5468108"/>
            <a:chExt cx="310896" cy="310896"/>
          </a:xfrm>
        </p:grpSpPr>
        <p:sp>
          <p:nvSpPr>
            <p:cNvPr id="59" name="Oval 58"/>
            <p:cNvSpPr/>
            <p:nvPr userDrawn="1"/>
          </p:nvSpPr>
          <p:spPr>
            <a:xfrm>
              <a:off x="5949915" y="5468108"/>
              <a:ext cx="310896" cy="31089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60" name="Picture 8" descr="C:\Users\yhwang\Desktop\WW Design\Multimode Icons\think_light-01.png"/>
            <p:cNvPicPr>
              <a:picLocks noChangeAspect="1" noChangeArrowheads="1"/>
            </p:cNvPicPr>
            <p:nvPr userDrawn="1"/>
          </p:nvPicPr>
          <p:blipFill>
            <a:blip r:embed="rId20" cstate="print">
              <a:extLst>
                <a:ext uri="{28A0092B-C50C-407E-A947-70E740481C1C}">
                  <a14:useLocalDpi xmlns:a14="http://schemas.microsoft.com/office/drawing/2010/main" val="0"/>
                </a:ext>
              </a:extLst>
            </a:blip>
            <a:srcRect/>
            <a:stretch>
              <a:fillRect/>
            </a:stretch>
          </p:blipFill>
          <p:spPr bwMode="auto">
            <a:xfrm>
              <a:off x="5949915" y="5468108"/>
              <a:ext cx="310896" cy="310896"/>
            </a:xfrm>
            <a:prstGeom prst="rect">
              <a:avLst/>
            </a:prstGeom>
            <a:noFill/>
          </p:spPr>
        </p:pic>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Slide_Picture">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893"/>
            <a:ext cx="12190415" cy="6857107"/>
          </a:xfrm>
          <a:prstGeom prst="rect">
            <a:avLst/>
          </a:prstGeom>
        </p:spPr>
      </p:pic>
      <p:sp>
        <p:nvSpPr>
          <p:cNvPr id="56" name="Title 16"/>
          <p:cNvSpPr>
            <a:spLocks noGrp="1"/>
          </p:cNvSpPr>
          <p:nvPr>
            <p:ph type="title" hasCustomPrompt="1"/>
          </p:nvPr>
        </p:nvSpPr>
        <p:spPr bwMode="gray">
          <a:xfrm>
            <a:off x="548640" y="2048256"/>
            <a:ext cx="8723376" cy="1581912"/>
          </a:xfrm>
          <a:prstGeom prst="rect">
            <a:avLst/>
          </a:prstGeom>
        </p:spPr>
        <p:txBody>
          <a:bodyPr lIns="0" tIns="60949" rIns="121899" bIns="60949" anchor="b" anchorCtr="0"/>
          <a:lstStyle>
            <a:lvl1pPr marL="0" algn="l" defTabSz="1219200" rtl="0" eaLnBrk="1" latinLnBrk="0" hangingPunct="1">
              <a:lnSpc>
                <a:spcPts val="5800"/>
              </a:lnSpc>
              <a:spcBef>
                <a:spcPct val="0"/>
              </a:spcBef>
              <a:buNone/>
              <a:defRPr lang="en-US" sz="6000" b="0" kern="1200" cap="none" spc="0" baseline="0" dirty="0">
                <a:solidFill>
                  <a:schemeClr val="tx1"/>
                </a:solidFill>
                <a:latin typeface="Arial" panose="020B0604020202020204" pitchFamily="34" charset="0"/>
                <a:ea typeface="+mn-ea"/>
                <a:cs typeface="Arial" panose="020B0604020202020204" pitchFamily="34" charset="0"/>
              </a:defRPr>
            </a:lvl1pPr>
          </a:lstStyle>
          <a:p>
            <a:r>
              <a:rPr lang="en-US" dirty="0"/>
              <a:t>Click to edit text, two lines maximum</a:t>
            </a:r>
          </a:p>
        </p:txBody>
      </p:sp>
      <p:sp>
        <p:nvSpPr>
          <p:cNvPr id="55" name="Subtitle 2"/>
          <p:cNvSpPr>
            <a:spLocks noGrp="1"/>
          </p:cNvSpPr>
          <p:nvPr>
            <p:ph type="subTitle" idx="1" hasCustomPrompt="1"/>
          </p:nvPr>
        </p:nvSpPr>
        <p:spPr bwMode="gray">
          <a:xfrm>
            <a:off x="548640" y="4059936"/>
            <a:ext cx="8714232" cy="457200"/>
          </a:xfrm>
          <a:prstGeom prst="rect">
            <a:avLst/>
          </a:prstGeom>
        </p:spPr>
        <p:txBody>
          <a:bodyPr lIns="0" tIns="0" rIns="0" bIns="0" anchor="b" anchorCtr="0"/>
          <a:lstStyle>
            <a:lvl1pPr marL="0" indent="0" algn="l" defTabSz="1219200" rtl="0" eaLnBrk="1" latinLnBrk="0" hangingPunct="1">
              <a:lnSpc>
                <a:spcPct val="90000"/>
              </a:lnSpc>
              <a:spcBef>
                <a:spcPct val="0"/>
              </a:spcBef>
              <a:buNone/>
              <a:defRPr lang="en-US" sz="2400" b="0" kern="1200" cap="none" spc="0" baseline="0" dirty="0">
                <a:solidFill>
                  <a:schemeClr val="tx1"/>
                </a:solidFill>
                <a:latin typeface="Arial" panose="020B0604020202020204" pitchFamily="34" charset="0"/>
                <a:ea typeface="+mn-ea"/>
                <a:cs typeface="Arial" panose="020B0604020202020204" pitchFamily="34" charset="0"/>
              </a:defRPr>
            </a:lvl1pPr>
            <a:lvl2pPr marL="609600" indent="0" algn="ctr">
              <a:buNone/>
              <a:defRPr>
                <a:solidFill>
                  <a:schemeClr val="tx1">
                    <a:tint val="75000"/>
                  </a:schemeClr>
                </a:solidFill>
              </a:defRPr>
            </a:lvl2pPr>
            <a:lvl3pPr marL="1219200" indent="0" algn="ctr">
              <a:buNone/>
              <a:defRPr>
                <a:solidFill>
                  <a:schemeClr val="tx1">
                    <a:tint val="75000"/>
                  </a:schemeClr>
                </a:solidFill>
              </a:defRPr>
            </a:lvl3pPr>
            <a:lvl4pPr marL="1828165" indent="0" algn="ctr">
              <a:buNone/>
              <a:defRPr>
                <a:solidFill>
                  <a:schemeClr val="tx1">
                    <a:tint val="75000"/>
                  </a:schemeClr>
                </a:solidFill>
              </a:defRPr>
            </a:lvl4pPr>
            <a:lvl5pPr marL="2437765" indent="0" algn="ctr">
              <a:buNone/>
              <a:defRPr>
                <a:solidFill>
                  <a:schemeClr val="tx1">
                    <a:tint val="75000"/>
                  </a:schemeClr>
                </a:solidFill>
              </a:defRPr>
            </a:lvl5pPr>
            <a:lvl6pPr marL="3047365" indent="0" algn="ctr">
              <a:buNone/>
              <a:defRPr>
                <a:solidFill>
                  <a:schemeClr val="tx1">
                    <a:tint val="75000"/>
                  </a:schemeClr>
                </a:solidFill>
              </a:defRPr>
            </a:lvl6pPr>
            <a:lvl7pPr marL="3656965" indent="0" algn="ctr">
              <a:buNone/>
              <a:defRPr>
                <a:solidFill>
                  <a:schemeClr val="tx1">
                    <a:tint val="75000"/>
                  </a:schemeClr>
                </a:solidFill>
              </a:defRPr>
            </a:lvl7pPr>
            <a:lvl8pPr marL="4266565" indent="0" algn="ctr">
              <a:buNone/>
              <a:defRPr>
                <a:solidFill>
                  <a:schemeClr val="tx1">
                    <a:tint val="75000"/>
                  </a:schemeClr>
                </a:solidFill>
              </a:defRPr>
            </a:lvl8pPr>
            <a:lvl9pPr marL="4876165" indent="0" algn="ctr">
              <a:buNone/>
              <a:defRPr>
                <a:solidFill>
                  <a:schemeClr val="tx1">
                    <a:tint val="75000"/>
                  </a:schemeClr>
                </a:solidFill>
              </a:defRPr>
            </a:lvl9pPr>
          </a:lstStyle>
          <a:p>
            <a:r>
              <a:rPr lang="en-US" dirty="0"/>
              <a:t>Click to edit subtitle placeholder</a:t>
            </a:r>
          </a:p>
        </p:txBody>
      </p:sp>
      <p:sp>
        <p:nvSpPr>
          <p:cNvPr id="5" name="Text Placeholder 4"/>
          <p:cNvSpPr>
            <a:spLocks noGrp="1"/>
          </p:cNvSpPr>
          <p:nvPr>
            <p:ph type="body" sz="quarter" idx="11"/>
          </p:nvPr>
        </p:nvSpPr>
        <p:spPr>
          <a:xfrm>
            <a:off x="548640" y="4800600"/>
            <a:ext cx="6409944" cy="512064"/>
          </a:xfrm>
          <a:prstGeom prst="rect">
            <a:avLst/>
          </a:prstGeom>
        </p:spPr>
        <p:txBody>
          <a:bodyPr lIns="0" tIns="0" rIns="0" bIns="0"/>
          <a:lstStyle>
            <a:lvl1pPr marL="0" indent="0">
              <a:buFontTx/>
              <a:buNone/>
              <a:defRPr sz="1600"/>
            </a:lvl1pPr>
          </a:lstStyle>
          <a:p>
            <a:pPr lvl="0"/>
            <a:r>
              <a:rPr lang="en-US" dirty="0"/>
              <a:t>Click to edit Master text styles</a:t>
            </a:r>
          </a:p>
          <a:p>
            <a:pPr lvl="0"/>
            <a:endParaRPr lang="en-US" dirty="0"/>
          </a:p>
        </p:txBody>
      </p:sp>
      <p:pic>
        <p:nvPicPr>
          <p:cNvPr id="23" name="Picture 2" descr="C:\Users\kathyp\Documents\00_Brand-Resources\Multimode Elements\Multimode Icons\PNG\Multimode-Icon_HANG.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596040"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3" descr="C:\Users\kathyp\Documents\00_Brand-Resources\Multimode Elements\Multimode Icons\PNG\Multimode-Icon_HOLD.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309824"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C:\Users\kathyp\Documents\00_Brand-Resources\Multimode Elements\Multimode Icons\PNG\Multimode-Icon_LAPTOP.png"/>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1667211"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5" descr="C:\Users\kathyp\Documents\00_Brand-Resources\Multimode Elements\Multimode Icons\PNG\Multimode-Icon_STAND.png"/>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2737392"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6" descr="C:\Users\kathyp\Documents\00_Brand-Resources\Multimode Elements\Multimode Icons\PNG\Multimode-Icon_STAND-Tablet.png"/>
          <p:cNvPicPr>
            <a:picLocks noChangeAspect="1" noChangeArrowheads="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3451176"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7" descr="C:\Users\kathyp\Documents\00_Brand-Resources\Multimode Elements\Multimode Icons\PNG\Multimode-Icon_TABLE.png"/>
          <p:cNvPicPr>
            <a:picLocks noChangeAspect="1" noChangeArrowheads="1"/>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3808563"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8" descr="C:\Users\kathyp\Documents\00_Brand-Resources\Multimode Elements\Multimode Icons\PNG\Multimode-Icon_TABLET.png"/>
          <p:cNvPicPr>
            <a:picLocks noChangeAspect="1" noChangeArrowheads="1"/>
          </p:cNvPicPr>
          <p:nvPr userDrawn="1"/>
        </p:nvPicPr>
        <p:blipFill>
          <a:blip r:embed="rId9" cstate="print">
            <a:extLst>
              <a:ext uri="{28A0092B-C50C-407E-A947-70E740481C1C}">
                <a14:useLocalDpi xmlns:a14="http://schemas.microsoft.com/office/drawing/2010/main" val="0"/>
              </a:ext>
            </a:extLst>
          </a:blip>
          <a:srcRect/>
          <a:stretch>
            <a:fillRect/>
          </a:stretch>
        </p:blipFill>
        <p:spPr bwMode="auto">
          <a:xfrm>
            <a:off x="4165950"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9" descr="C:\Users\kathyp\Documents\00_Brand-Resources\Multimode Elements\Multimode Icons\PNG\Multimode-Icon_TENT.png"/>
          <p:cNvPicPr>
            <a:picLocks noChangeAspect="1" noChangeArrowheads="1"/>
          </p:cNvPicPr>
          <p:nvPr userDrawn="1"/>
        </p:nvPicPr>
        <p:blipFill>
          <a:blip r:embed="rId10" cstate="print">
            <a:extLst>
              <a:ext uri="{28A0092B-C50C-407E-A947-70E740481C1C}">
                <a14:useLocalDpi xmlns:a14="http://schemas.microsoft.com/office/drawing/2010/main" val="0"/>
              </a:ext>
            </a:extLst>
          </a:blip>
          <a:srcRect/>
          <a:stretch>
            <a:fillRect/>
          </a:stretch>
        </p:blipFill>
        <p:spPr bwMode="auto">
          <a:xfrm>
            <a:off x="5592528"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10" descr="C:\Users\kathyp\Documents\00_Brand-Resources\Multimode Elements\Multimode Icons\PNG\Multimode-Icon_TILT.png"/>
          <p:cNvPicPr>
            <a:picLocks noChangeAspect="1" noChangeArrowheads="1"/>
          </p:cNvPicPr>
          <p:nvPr userDrawn="1"/>
        </p:nvPicPr>
        <p:blipFill>
          <a:blip r:embed="rId11" cstate="print">
            <a:extLst>
              <a:ext uri="{28A0092B-C50C-407E-A947-70E740481C1C}">
                <a14:useLocalDpi xmlns:a14="http://schemas.microsoft.com/office/drawing/2010/main" val="0"/>
              </a:ext>
            </a:extLst>
          </a:blip>
          <a:srcRect/>
          <a:stretch>
            <a:fillRect/>
          </a:stretch>
        </p:blipFill>
        <p:spPr bwMode="auto">
          <a:xfrm>
            <a:off x="6306312"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11" descr="C:\Users\kathyp\Documents\00_Brand-Resources\Multimode Elements\Multimode Icons\PNG\Multimode-Icon_TV.png"/>
          <p:cNvPicPr>
            <a:picLocks noChangeAspect="1" noChangeArrowheads="1"/>
          </p:cNvPicPr>
          <p:nvPr userDrawn="1"/>
        </p:nvPicPr>
        <p:blipFill>
          <a:blip r:embed="rId12" cstate="print">
            <a:extLst>
              <a:ext uri="{28A0092B-C50C-407E-A947-70E740481C1C}">
                <a14:useLocalDpi xmlns:a14="http://schemas.microsoft.com/office/drawing/2010/main" val="0"/>
              </a:ext>
            </a:extLst>
          </a:blip>
          <a:srcRect/>
          <a:stretch>
            <a:fillRect/>
          </a:stretch>
        </p:blipFill>
        <p:spPr bwMode="auto">
          <a:xfrm>
            <a:off x="6663707" y="5468108"/>
            <a:ext cx="311886" cy="311886"/>
          </a:xfrm>
          <a:prstGeom prst="rect">
            <a:avLst/>
          </a:prstGeom>
          <a:noFill/>
          <a:extLst>
            <a:ext uri="{909E8E84-426E-40DD-AFC4-6F175D3DCCD1}">
              <a14:hiddenFill xmlns:a14="http://schemas.microsoft.com/office/drawing/2010/main">
                <a:solidFill>
                  <a:srgbClr val="FFFFFF"/>
                </a:solidFill>
              </a14:hiddenFill>
            </a:ext>
          </a:extLst>
        </p:spPr>
      </p:pic>
      <p:grpSp>
        <p:nvGrpSpPr>
          <p:cNvPr id="33" name="Group 32"/>
          <p:cNvGrpSpPr/>
          <p:nvPr userDrawn="1"/>
        </p:nvGrpSpPr>
        <p:grpSpPr>
          <a:xfrm>
            <a:off x="2024598" y="5468108"/>
            <a:ext cx="310896" cy="310896"/>
            <a:chOff x="2024598" y="5468108"/>
            <a:chExt cx="310896" cy="310896"/>
          </a:xfrm>
        </p:grpSpPr>
        <p:sp>
          <p:nvSpPr>
            <p:cNvPr id="34" name="Oval 33"/>
            <p:cNvSpPr/>
            <p:nvPr userDrawn="1"/>
          </p:nvSpPr>
          <p:spPr>
            <a:xfrm>
              <a:off x="2024598" y="5468108"/>
              <a:ext cx="310896" cy="31089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35" name="Picture 34"/>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2118814" y="5509256"/>
              <a:ext cx="122464" cy="228600"/>
            </a:xfrm>
            <a:prstGeom prst="rect">
              <a:avLst/>
            </a:prstGeom>
          </p:spPr>
        </p:pic>
      </p:grpSp>
      <p:grpSp>
        <p:nvGrpSpPr>
          <p:cNvPr id="36" name="Group 35"/>
          <p:cNvGrpSpPr/>
          <p:nvPr userDrawn="1"/>
        </p:nvGrpSpPr>
        <p:grpSpPr>
          <a:xfrm>
            <a:off x="3094779" y="5468108"/>
            <a:ext cx="310896" cy="310896"/>
            <a:chOff x="3094779" y="5468108"/>
            <a:chExt cx="310896" cy="310896"/>
          </a:xfrm>
        </p:grpSpPr>
        <p:sp>
          <p:nvSpPr>
            <p:cNvPr id="37" name="Oval 36"/>
            <p:cNvSpPr/>
            <p:nvPr userDrawn="1"/>
          </p:nvSpPr>
          <p:spPr>
            <a:xfrm>
              <a:off x="3094779" y="5468108"/>
              <a:ext cx="310896" cy="31089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38" name="Picture 9" descr="C:\Users\yhwang\Desktop\WW Design\Multimode Icons\twitter-01.png"/>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3094779" y="5468108"/>
              <a:ext cx="310896" cy="310896"/>
            </a:xfrm>
            <a:prstGeom prst="rect">
              <a:avLst/>
            </a:prstGeom>
            <a:noFill/>
          </p:spPr>
        </p:pic>
      </p:grpSp>
      <p:grpSp>
        <p:nvGrpSpPr>
          <p:cNvPr id="39" name="Group 38"/>
          <p:cNvGrpSpPr/>
          <p:nvPr userDrawn="1"/>
        </p:nvGrpSpPr>
        <p:grpSpPr>
          <a:xfrm>
            <a:off x="953427" y="5468108"/>
            <a:ext cx="310896" cy="310896"/>
            <a:chOff x="953427" y="5468108"/>
            <a:chExt cx="310896" cy="310896"/>
          </a:xfrm>
        </p:grpSpPr>
        <p:sp>
          <p:nvSpPr>
            <p:cNvPr id="40" name="Oval 39"/>
            <p:cNvSpPr/>
            <p:nvPr userDrawn="1"/>
          </p:nvSpPr>
          <p:spPr>
            <a:xfrm>
              <a:off x="953427" y="5468108"/>
              <a:ext cx="310896" cy="3108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41" name="Picture 5" descr="C:\Users\yhwang\Desktop\WW Design\Multimode Icons\globe-01.png"/>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980859" y="5495540"/>
              <a:ext cx="256032" cy="256032"/>
            </a:xfrm>
            <a:prstGeom prst="rect">
              <a:avLst/>
            </a:prstGeom>
            <a:noFill/>
          </p:spPr>
        </p:pic>
      </p:grpSp>
      <p:grpSp>
        <p:nvGrpSpPr>
          <p:cNvPr id="42" name="Group 41"/>
          <p:cNvGrpSpPr/>
          <p:nvPr userDrawn="1"/>
        </p:nvGrpSpPr>
        <p:grpSpPr>
          <a:xfrm>
            <a:off x="2355828" y="5442941"/>
            <a:ext cx="365760" cy="365760"/>
            <a:chOff x="2355828" y="5442941"/>
            <a:chExt cx="365760" cy="365760"/>
          </a:xfrm>
        </p:grpSpPr>
        <p:sp>
          <p:nvSpPr>
            <p:cNvPr id="43" name="Oval 42"/>
            <p:cNvSpPr/>
            <p:nvPr userDrawn="1"/>
          </p:nvSpPr>
          <p:spPr>
            <a:xfrm>
              <a:off x="2380995" y="5468108"/>
              <a:ext cx="310896" cy="31089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44" name="Picture 2" descr="C:\Users\yhwang\Desktop\WW Design\Multimode Icons\chain-01.png"/>
            <p:cNvPicPr>
              <a:picLocks noChangeAspect="1" noChangeArrowheads="1"/>
            </p:cNvPicPr>
            <p:nvPr userDrawn="1"/>
          </p:nvPicPr>
          <p:blipFill>
            <a:blip r:embed="rId16" cstate="print">
              <a:extLst>
                <a:ext uri="{28A0092B-C50C-407E-A947-70E740481C1C}">
                  <a14:useLocalDpi xmlns:a14="http://schemas.microsoft.com/office/drawing/2010/main" val="0"/>
                </a:ext>
              </a:extLst>
            </a:blip>
            <a:srcRect/>
            <a:stretch>
              <a:fillRect/>
            </a:stretch>
          </p:blipFill>
          <p:spPr bwMode="auto">
            <a:xfrm>
              <a:off x="2355828" y="5442941"/>
              <a:ext cx="365760" cy="365760"/>
            </a:xfrm>
            <a:prstGeom prst="rect">
              <a:avLst/>
            </a:prstGeom>
            <a:noFill/>
          </p:spPr>
        </p:pic>
      </p:grpSp>
      <p:grpSp>
        <p:nvGrpSpPr>
          <p:cNvPr id="45" name="Group 44"/>
          <p:cNvGrpSpPr/>
          <p:nvPr userDrawn="1"/>
        </p:nvGrpSpPr>
        <p:grpSpPr>
          <a:xfrm>
            <a:off x="5236131" y="5468108"/>
            <a:ext cx="310896" cy="310896"/>
            <a:chOff x="5236131" y="5468108"/>
            <a:chExt cx="310896" cy="310896"/>
          </a:xfrm>
        </p:grpSpPr>
        <p:sp>
          <p:nvSpPr>
            <p:cNvPr id="46" name="Oval 45"/>
            <p:cNvSpPr/>
            <p:nvPr userDrawn="1"/>
          </p:nvSpPr>
          <p:spPr>
            <a:xfrm>
              <a:off x="5236131" y="5468108"/>
              <a:ext cx="310896" cy="31089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47" name="Picture 46" descr="C:\Users\yhwang\Desktop\WW Design\Multimode Icons\facebook-01.png"/>
            <p:cNvPicPr>
              <a:picLocks noChangeAspect="1" noChangeArrowheads="1"/>
            </p:cNvPicPr>
            <p:nvPr userDrawn="1"/>
          </p:nvPicPr>
          <p:blipFill>
            <a:blip r:embed="rId17" cstate="print">
              <a:extLst>
                <a:ext uri="{28A0092B-C50C-407E-A947-70E740481C1C}">
                  <a14:useLocalDpi xmlns:a14="http://schemas.microsoft.com/office/drawing/2010/main" val="0"/>
                </a:ext>
              </a:extLst>
            </a:blip>
            <a:srcRect/>
            <a:stretch>
              <a:fillRect/>
            </a:stretch>
          </p:blipFill>
          <p:spPr bwMode="auto">
            <a:xfrm>
              <a:off x="5236131" y="5468108"/>
              <a:ext cx="310896" cy="310896"/>
            </a:xfrm>
            <a:prstGeom prst="rect">
              <a:avLst/>
            </a:prstGeom>
            <a:noFill/>
          </p:spPr>
        </p:pic>
      </p:grpSp>
      <p:grpSp>
        <p:nvGrpSpPr>
          <p:cNvPr id="48" name="Group 47"/>
          <p:cNvGrpSpPr/>
          <p:nvPr userDrawn="1"/>
        </p:nvGrpSpPr>
        <p:grpSpPr>
          <a:xfrm>
            <a:off x="4523337" y="5468108"/>
            <a:ext cx="310896" cy="310896"/>
            <a:chOff x="4523337" y="5468108"/>
            <a:chExt cx="310896" cy="310896"/>
          </a:xfrm>
        </p:grpSpPr>
        <p:sp>
          <p:nvSpPr>
            <p:cNvPr id="49" name="Oval 48"/>
            <p:cNvSpPr/>
            <p:nvPr userDrawn="1"/>
          </p:nvSpPr>
          <p:spPr>
            <a:xfrm>
              <a:off x="4523337" y="5468108"/>
              <a:ext cx="310896" cy="31089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50" name="Picture 7" descr="C:\Users\yhwang\Desktop\WW Design\Multimode Icons\server-01.png"/>
            <p:cNvPicPr>
              <a:picLocks noChangeAspect="1" noChangeArrowheads="1"/>
            </p:cNvPicPr>
            <p:nvPr userDrawn="1"/>
          </p:nvPicPr>
          <p:blipFill>
            <a:blip r:embed="rId18" cstate="print">
              <a:extLst>
                <a:ext uri="{28A0092B-C50C-407E-A947-70E740481C1C}">
                  <a14:useLocalDpi xmlns:a14="http://schemas.microsoft.com/office/drawing/2010/main" val="0"/>
                </a:ext>
              </a:extLst>
            </a:blip>
            <a:srcRect/>
            <a:stretch>
              <a:fillRect/>
            </a:stretch>
          </p:blipFill>
          <p:spPr bwMode="auto">
            <a:xfrm>
              <a:off x="4523337" y="5468108"/>
              <a:ext cx="310896" cy="310896"/>
            </a:xfrm>
            <a:prstGeom prst="rect">
              <a:avLst/>
            </a:prstGeom>
            <a:noFill/>
          </p:spPr>
        </p:pic>
      </p:grpSp>
      <p:grpSp>
        <p:nvGrpSpPr>
          <p:cNvPr id="52" name="Group 51"/>
          <p:cNvGrpSpPr/>
          <p:nvPr userDrawn="1"/>
        </p:nvGrpSpPr>
        <p:grpSpPr>
          <a:xfrm>
            <a:off x="4879734" y="5468108"/>
            <a:ext cx="310896" cy="310896"/>
            <a:chOff x="4879734" y="5468108"/>
            <a:chExt cx="310896" cy="310896"/>
          </a:xfrm>
        </p:grpSpPr>
        <p:sp>
          <p:nvSpPr>
            <p:cNvPr id="53" name="Oval 52"/>
            <p:cNvSpPr/>
            <p:nvPr userDrawn="1"/>
          </p:nvSpPr>
          <p:spPr>
            <a:xfrm>
              <a:off x="4879734" y="5468108"/>
              <a:ext cx="310896" cy="3108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57" name="Picture 6" descr="C:\Users\yhwang\Desktop\WW Design\Multimode Icons\network-01.png"/>
            <p:cNvPicPr>
              <a:picLocks noChangeAspect="1" noChangeArrowheads="1"/>
            </p:cNvPicPr>
            <p:nvPr userDrawn="1"/>
          </p:nvPicPr>
          <p:blipFill>
            <a:blip r:embed="rId19" cstate="print">
              <a:extLst>
                <a:ext uri="{28A0092B-C50C-407E-A947-70E740481C1C}">
                  <a14:useLocalDpi xmlns:a14="http://schemas.microsoft.com/office/drawing/2010/main" val="0"/>
                </a:ext>
              </a:extLst>
            </a:blip>
            <a:srcRect/>
            <a:stretch>
              <a:fillRect/>
            </a:stretch>
          </p:blipFill>
          <p:spPr bwMode="auto">
            <a:xfrm>
              <a:off x="4879734" y="5468108"/>
              <a:ext cx="310896" cy="310896"/>
            </a:xfrm>
            <a:prstGeom prst="rect">
              <a:avLst/>
            </a:prstGeom>
            <a:noFill/>
          </p:spPr>
        </p:pic>
      </p:grpSp>
      <p:grpSp>
        <p:nvGrpSpPr>
          <p:cNvPr id="58" name="Group 57"/>
          <p:cNvGrpSpPr/>
          <p:nvPr userDrawn="1"/>
        </p:nvGrpSpPr>
        <p:grpSpPr>
          <a:xfrm>
            <a:off x="5949915" y="5468108"/>
            <a:ext cx="310896" cy="310896"/>
            <a:chOff x="5949915" y="5468108"/>
            <a:chExt cx="310896" cy="310896"/>
          </a:xfrm>
        </p:grpSpPr>
        <p:sp>
          <p:nvSpPr>
            <p:cNvPr id="59" name="Oval 58"/>
            <p:cNvSpPr/>
            <p:nvPr userDrawn="1"/>
          </p:nvSpPr>
          <p:spPr>
            <a:xfrm>
              <a:off x="5949915" y="5468108"/>
              <a:ext cx="310896" cy="31089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60" name="Picture 8" descr="C:\Users\yhwang\Desktop\WW Design\Multimode Icons\think_light-01.png"/>
            <p:cNvPicPr>
              <a:picLocks noChangeAspect="1" noChangeArrowheads="1"/>
            </p:cNvPicPr>
            <p:nvPr userDrawn="1"/>
          </p:nvPicPr>
          <p:blipFill>
            <a:blip r:embed="rId20" cstate="print">
              <a:extLst>
                <a:ext uri="{28A0092B-C50C-407E-A947-70E740481C1C}">
                  <a14:useLocalDpi xmlns:a14="http://schemas.microsoft.com/office/drawing/2010/main" val="0"/>
                </a:ext>
              </a:extLst>
            </a:blip>
            <a:srcRect/>
            <a:stretch>
              <a:fillRect/>
            </a:stretch>
          </p:blipFill>
          <p:spPr bwMode="auto">
            <a:xfrm>
              <a:off x="5949915" y="5468108"/>
              <a:ext cx="310896" cy="310896"/>
            </a:xfrm>
            <a:prstGeom prst="rect">
              <a:avLst/>
            </a:prstGeom>
            <a:noFill/>
          </p:spPr>
        </p:pic>
      </p:grpSp>
      <p:sp>
        <p:nvSpPr>
          <p:cNvPr id="66" name="Picture Placeholder 4"/>
          <p:cNvSpPr>
            <a:spLocks noGrp="1"/>
          </p:cNvSpPr>
          <p:nvPr>
            <p:ph type="pic" sz="quarter" idx="12"/>
          </p:nvPr>
        </p:nvSpPr>
        <p:spPr>
          <a:xfrm>
            <a:off x="9815120" y="3464892"/>
            <a:ext cx="1200544" cy="1199183"/>
          </a:xfrm>
          <a:prstGeom prst="rect">
            <a:avLst/>
          </a:prstGeom>
          <a:ln w="38100">
            <a:noFill/>
          </a:ln>
          <a:effectLst/>
        </p:spPr>
        <p:txBody>
          <a:bodyPr/>
          <a:lstStyle>
            <a:lvl1pPr>
              <a:defRPr sz="1000"/>
            </a:lvl1p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67" name="Text Placeholder 17"/>
          <p:cNvSpPr>
            <a:spLocks noGrp="1"/>
          </p:cNvSpPr>
          <p:nvPr>
            <p:ph type="body" sz="quarter" idx="13" hasCustomPrompt="1"/>
          </p:nvPr>
        </p:nvSpPr>
        <p:spPr>
          <a:xfrm>
            <a:off x="9158288" y="4770438"/>
            <a:ext cx="1689100" cy="198437"/>
          </a:xfrm>
          <a:prstGeom prst="rect">
            <a:avLst/>
          </a:prstGeom>
        </p:spPr>
        <p:txBody>
          <a:bodyPr lIns="0" tIns="45720" rIns="45720"/>
          <a:lstStyle>
            <a:lvl1pPr marL="0" indent="0" algn="r">
              <a:buFontTx/>
              <a:buNone/>
              <a:defRPr sz="1100"/>
            </a:lvl1pPr>
            <a:lvl2pPr marL="341630" indent="0" algn="r">
              <a:buFontTx/>
              <a:buNone/>
              <a:defRPr sz="1100"/>
            </a:lvl2pPr>
            <a:lvl3pPr marL="679450" indent="0" algn="r">
              <a:buFontTx/>
              <a:buNone/>
              <a:defRPr sz="1100"/>
            </a:lvl3pPr>
            <a:lvl4pPr marL="966470" indent="0" algn="r">
              <a:buFontTx/>
              <a:buNone/>
              <a:defRPr sz="1100"/>
            </a:lvl4pPr>
            <a:lvl5pPr marL="1146175" indent="0" algn="r">
              <a:buFontTx/>
              <a:buNone/>
              <a:defRPr sz="1100"/>
            </a:lvl5pPr>
          </a:lstStyle>
          <a:p>
            <a:pPr marL="0" marR="0" lvl="0" indent="0" algn="r" defTabSz="914400" eaLnBrk="1" fontAlgn="auto" latinLnBrk="0" hangingPunct="1">
              <a:lnSpc>
                <a:spcPct val="100000"/>
              </a:lnSpc>
              <a:spcBef>
                <a:spcPts val="0"/>
              </a:spcBef>
              <a:spcAft>
                <a:spcPts val="0"/>
              </a:spcAft>
              <a:buClrTx/>
              <a:buSzTx/>
              <a:buFontTx/>
              <a:buNone/>
              <a:defRPr/>
            </a:pPr>
            <a:r>
              <a:rPr kumimoji="0" lang="en-US" sz="1100" b="0" i="0" u="none" strike="noStrike" kern="0" cap="none" spc="0" normalizeH="0" baseline="0" noProof="0" dirty="0">
                <a:ln>
                  <a:noFill/>
                </a:ln>
                <a:solidFill>
                  <a:sysClr val="windowText" lastClr="000000"/>
                </a:solidFill>
                <a:effectLst/>
                <a:uLnTx/>
                <a:uFillTx/>
              </a:rPr>
              <a:t>@</a:t>
            </a:r>
            <a:r>
              <a:rPr kumimoji="0" lang="en-US" sz="1100" b="0" i="0" u="none" strike="noStrike" kern="0" cap="none" spc="0" normalizeH="0" baseline="0" noProof="0" dirty="0" err="1">
                <a:ln>
                  <a:noFill/>
                </a:ln>
                <a:solidFill>
                  <a:sysClr val="windowText" lastClr="000000"/>
                </a:solidFill>
                <a:effectLst/>
                <a:uLnTx/>
                <a:uFillTx/>
              </a:rPr>
              <a:t>twitterhandle</a:t>
            </a:r>
            <a:endParaRPr kumimoji="0" lang="en-US" sz="1100" b="0" i="0" u="none" strike="noStrike" kern="0" cap="none" spc="0" normalizeH="0" baseline="0" noProof="0" dirty="0">
              <a:ln>
                <a:noFill/>
              </a:ln>
              <a:solidFill>
                <a:sysClr val="windowText" lastClr="000000"/>
              </a:solidFill>
              <a:effectLst/>
              <a:uLnTx/>
              <a:uFillTx/>
            </a:endParaRPr>
          </a:p>
        </p:txBody>
      </p:sp>
      <p:grpSp>
        <p:nvGrpSpPr>
          <p:cNvPr id="68" name="Group 67"/>
          <p:cNvGrpSpPr/>
          <p:nvPr userDrawn="1"/>
        </p:nvGrpSpPr>
        <p:grpSpPr>
          <a:xfrm>
            <a:off x="9815120" y="4664439"/>
            <a:ext cx="1200544" cy="305126"/>
            <a:chOff x="9815120" y="4664439"/>
            <a:chExt cx="1200544" cy="305126"/>
          </a:xfrm>
          <a:solidFill>
            <a:srgbClr val="4AC0E0"/>
          </a:solidFill>
        </p:grpSpPr>
        <p:sp>
          <p:nvSpPr>
            <p:cNvPr id="69" name="Rectangle 68"/>
            <p:cNvSpPr/>
            <p:nvPr userDrawn="1"/>
          </p:nvSpPr>
          <p:spPr bwMode="black">
            <a:xfrm>
              <a:off x="9815120" y="4664439"/>
              <a:ext cx="1200544" cy="106726"/>
            </a:xfrm>
            <a:prstGeom prst="rect">
              <a:avLst/>
            </a:prstGeom>
            <a:grpFill/>
            <a:ln w="10795" cap="flat" cmpd="sng" algn="ctr">
              <a:noFill/>
              <a:prstDash val="solid"/>
            </a:ln>
            <a:effectLst/>
          </p:spPr>
          <p:txBody>
            <a:bodyPr rtlCol="0" anchor="ctr"/>
            <a:lstStyle/>
            <a:p>
              <a:pPr algn="ctr" defTabSz="914400">
                <a:defRPr/>
              </a:pPr>
              <a:endParaRPr lang="en-US" sz="1800" kern="0">
                <a:solidFill>
                  <a:sysClr val="window" lastClr="FFFFFF"/>
                </a:solidFill>
              </a:endParaRPr>
            </a:p>
          </p:txBody>
        </p:sp>
        <p:sp>
          <p:nvSpPr>
            <p:cNvPr id="70" name="Rectangle 45"/>
            <p:cNvSpPr/>
            <p:nvPr userDrawn="1"/>
          </p:nvSpPr>
          <p:spPr bwMode="black">
            <a:xfrm>
              <a:off x="10853530" y="4771165"/>
              <a:ext cx="162133" cy="198400"/>
            </a:xfrm>
            <a:custGeom>
              <a:avLst/>
              <a:gdLst>
                <a:gd name="connsiteX0" fmla="*/ 0 w 1200544"/>
                <a:gd name="connsiteY0" fmla="*/ 0 h 106726"/>
                <a:gd name="connsiteX1" fmla="*/ 1200544 w 1200544"/>
                <a:gd name="connsiteY1" fmla="*/ 0 h 106726"/>
                <a:gd name="connsiteX2" fmla="*/ 1200544 w 1200544"/>
                <a:gd name="connsiteY2" fmla="*/ 106726 h 106726"/>
                <a:gd name="connsiteX3" fmla="*/ 0 w 1200544"/>
                <a:gd name="connsiteY3" fmla="*/ 106726 h 106726"/>
                <a:gd name="connsiteX4" fmla="*/ 0 w 1200544"/>
                <a:gd name="connsiteY4" fmla="*/ 0 h 106726"/>
                <a:gd name="connsiteX0-1" fmla="*/ 0 w 1200544"/>
                <a:gd name="connsiteY0-2" fmla="*/ 0 h 106726"/>
                <a:gd name="connsiteX1-3" fmla="*/ 1200544 w 1200544"/>
                <a:gd name="connsiteY1-4" fmla="*/ 0 h 106726"/>
                <a:gd name="connsiteX2-5" fmla="*/ 0 w 1200544"/>
                <a:gd name="connsiteY2-6" fmla="*/ 106726 h 106726"/>
                <a:gd name="connsiteX3-7" fmla="*/ 0 w 1200544"/>
                <a:gd name="connsiteY3-8" fmla="*/ 0 h 106726"/>
              </a:gdLst>
              <a:ahLst/>
              <a:cxnLst>
                <a:cxn ang="0">
                  <a:pos x="connsiteX0-1" y="connsiteY0-2"/>
                </a:cxn>
                <a:cxn ang="0">
                  <a:pos x="connsiteX1-3" y="connsiteY1-4"/>
                </a:cxn>
                <a:cxn ang="0">
                  <a:pos x="connsiteX2-5" y="connsiteY2-6"/>
                </a:cxn>
                <a:cxn ang="0">
                  <a:pos x="connsiteX3-7" y="connsiteY3-8"/>
                </a:cxn>
              </a:cxnLst>
              <a:rect l="l" t="t" r="r" b="b"/>
              <a:pathLst>
                <a:path w="1200544" h="106726">
                  <a:moveTo>
                    <a:pt x="0" y="0"/>
                  </a:moveTo>
                  <a:lnTo>
                    <a:pt x="1200544" y="0"/>
                  </a:lnTo>
                  <a:lnTo>
                    <a:pt x="0" y="106726"/>
                  </a:lnTo>
                  <a:lnTo>
                    <a:pt x="0" y="0"/>
                  </a:lnTo>
                  <a:close/>
                </a:path>
              </a:pathLst>
            </a:custGeom>
            <a:grpFill/>
            <a:ln w="10795" cap="flat" cmpd="sng" algn="ctr">
              <a:noFill/>
              <a:prstDash val="solid"/>
            </a:ln>
            <a:effectLst/>
          </p:spPr>
          <p:txBody>
            <a:bodyPr rtlCol="0" anchor="ctr"/>
            <a:lstStyle/>
            <a:p>
              <a:pPr algn="ctr" defTabSz="914400">
                <a:defRPr/>
              </a:pPr>
              <a:endParaRPr lang="en-US" sz="1800" kern="0">
                <a:solidFill>
                  <a:sysClr val="window" lastClr="FFFFFF"/>
                </a:solidFill>
              </a:endParaRPr>
            </a:p>
          </p:txBody>
        </p:sp>
      </p:grpSp>
      <p:sp>
        <p:nvSpPr>
          <p:cNvPr id="54" name="Rectangle 53"/>
          <p:cNvSpPr/>
          <p:nvPr userDrawn="1"/>
        </p:nvSpPr>
        <p:spPr bwMode="black">
          <a:xfrm>
            <a:off x="548640" y="4557713"/>
            <a:ext cx="1097683" cy="10672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cxnSp>
        <p:nvCxnSpPr>
          <p:cNvPr id="63" name="Straight Connector 62"/>
          <p:cNvCxnSpPr/>
          <p:nvPr userDrawn="1"/>
        </p:nvCxnSpPr>
        <p:spPr>
          <a:xfrm>
            <a:off x="548640" y="4664439"/>
            <a:ext cx="10419093" cy="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sp>
        <p:nvSpPr>
          <p:cNvPr id="51" name="Footer Placeholder 61"/>
          <p:cNvSpPr>
            <a:spLocks noGrp="1"/>
          </p:cNvSpPr>
          <p:nvPr>
            <p:ph type="ftr" sz="quarter" idx="10"/>
          </p:nvPr>
        </p:nvSpPr>
        <p:spPr>
          <a:xfrm>
            <a:off x="548639" y="6550896"/>
            <a:ext cx="10839573" cy="153888"/>
          </a:xfrm>
        </p:spPr>
        <p:txBody>
          <a:bodyPr lIns="0">
            <a:spAutoFit/>
          </a:bodyPr>
          <a:lstStyle>
            <a:lvl1pPr>
              <a:defRPr cap="none"/>
            </a:lvl1pPr>
          </a:lstStyle>
          <a:p>
            <a:endParaRPr lang="en-US" sz="1000" dirty="0">
              <a:solidFill>
                <a:srgbClr val="939598"/>
              </a:solidFill>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Section Header_RED">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893"/>
            <a:ext cx="12190412" cy="6857107"/>
          </a:xfrm>
          <a:prstGeom prst="rect">
            <a:avLst/>
          </a:prstGeom>
        </p:spPr>
      </p:pic>
      <p:sp>
        <p:nvSpPr>
          <p:cNvPr id="17" name="Rectangle 16"/>
          <p:cNvSpPr/>
          <p:nvPr userDrawn="1"/>
        </p:nvSpPr>
        <p:spPr bwMode="black">
          <a:xfrm>
            <a:off x="0" y="6384631"/>
            <a:ext cx="12192000" cy="47336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cxnSp>
        <p:nvCxnSpPr>
          <p:cNvPr id="18" name="Straight Connector 17"/>
          <p:cNvCxnSpPr/>
          <p:nvPr userDrawn="1"/>
        </p:nvCxnSpPr>
        <p:spPr>
          <a:xfrm>
            <a:off x="0" y="6384631"/>
            <a:ext cx="12188952" cy="0"/>
          </a:xfrm>
          <a:prstGeom prst="line">
            <a:avLst/>
          </a:prstGeom>
          <a:ln w="38100">
            <a:solidFill>
              <a:schemeClr val="bg1"/>
            </a:solidFill>
          </a:ln>
          <a:effectLst>
            <a:outerShdw blurRad="25400" dist="12700" dir="16200000"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51" name="Footer Placeholder 50"/>
          <p:cNvSpPr>
            <a:spLocks noGrp="1"/>
          </p:cNvSpPr>
          <p:nvPr>
            <p:ph type="ftr" sz="quarter" idx="10"/>
          </p:nvPr>
        </p:nvSpPr>
        <p:spPr>
          <a:xfrm>
            <a:off x="548640" y="6473952"/>
            <a:ext cx="3860800" cy="153888"/>
          </a:xfrm>
        </p:spPr>
        <p:txBody>
          <a:bodyPr/>
          <a:lstStyle>
            <a:lvl1pPr>
              <a:defRPr>
                <a:solidFill>
                  <a:schemeClr val="bg1"/>
                </a:solidFill>
              </a:defRPr>
            </a:lvl1pPr>
          </a:lstStyle>
          <a:p>
            <a:endParaRPr lang="en-US" sz="1000" dirty="0">
              <a:solidFill>
                <a:prstClr val="white"/>
              </a:solidFill>
              <a:cs typeface="Arial" panose="020B0604020202020204" pitchFamily="34" charset="0"/>
            </a:endParaRPr>
          </a:p>
        </p:txBody>
      </p:sp>
      <p:sp>
        <p:nvSpPr>
          <p:cNvPr id="46" name="Title 16"/>
          <p:cNvSpPr>
            <a:spLocks noGrp="1"/>
          </p:cNvSpPr>
          <p:nvPr>
            <p:ph type="title" hasCustomPrompt="1"/>
          </p:nvPr>
        </p:nvSpPr>
        <p:spPr bwMode="gray">
          <a:xfrm>
            <a:off x="1764792" y="1709928"/>
            <a:ext cx="9582912" cy="2852928"/>
          </a:xfrm>
          <a:prstGeom prst="rect">
            <a:avLst/>
          </a:prstGeom>
        </p:spPr>
        <p:txBody>
          <a:bodyPr lIns="0" tIns="0" rIns="0" bIns="0" anchor="b" anchorCtr="0"/>
          <a:lstStyle>
            <a:lvl1pPr marL="0" algn="l" defTabSz="1219200" rtl="0" eaLnBrk="1" latinLnBrk="0" hangingPunct="1">
              <a:lnSpc>
                <a:spcPts val="6480"/>
              </a:lnSpc>
              <a:spcBef>
                <a:spcPct val="0"/>
              </a:spcBef>
              <a:buNone/>
              <a:defRPr lang="en-US" sz="4800" b="0" kern="1200" cap="none" spc="0" baseline="0" dirty="0">
                <a:solidFill>
                  <a:schemeClr val="bg1"/>
                </a:solidFill>
                <a:latin typeface="Arial" panose="020B0604020202020204" pitchFamily="34" charset="0"/>
                <a:ea typeface="+mn-ea"/>
                <a:cs typeface="Arial" panose="020B0604020202020204" pitchFamily="34" charset="0"/>
              </a:defRPr>
            </a:lvl1pPr>
          </a:lstStyle>
          <a:p>
            <a:r>
              <a:rPr lang="en-US" dirty="0"/>
              <a:t>Click to edit section header title</a:t>
            </a:r>
          </a:p>
        </p:txBody>
      </p:sp>
      <p:pic>
        <p:nvPicPr>
          <p:cNvPr id="10" name="Picture 9"/>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a:fillRect/>
          </a:stretch>
        </p:blipFill>
        <p:spPr bwMode="ltGray">
          <a:xfrm>
            <a:off x="1524" y="0"/>
            <a:ext cx="12188952" cy="711200"/>
          </a:xfrm>
          <a:prstGeom prst="rect">
            <a:avLst/>
          </a:prstGeom>
          <a:noFill/>
          <a:ln>
            <a:noFill/>
          </a:ln>
        </p:spPr>
      </p:pic>
      <p:sp>
        <p:nvSpPr>
          <p:cNvPr id="11" name="Text Placeholder 2"/>
          <p:cNvSpPr>
            <a:spLocks noGrp="1"/>
          </p:cNvSpPr>
          <p:nvPr>
            <p:ph type="body" idx="1" hasCustomPrompt="1"/>
          </p:nvPr>
        </p:nvSpPr>
        <p:spPr bwMode="white">
          <a:xfrm>
            <a:off x="1764792" y="4589463"/>
            <a:ext cx="9582658" cy="1500187"/>
          </a:xfrm>
          <a:prstGeom prst="rect">
            <a:avLst/>
          </a:prstGeo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subtitle text</a:t>
            </a:r>
          </a:p>
        </p:txBody>
      </p:sp>
      <p:cxnSp>
        <p:nvCxnSpPr>
          <p:cNvPr id="12" name="Straight Connector 11"/>
          <p:cNvCxnSpPr/>
          <p:nvPr userDrawn="1"/>
        </p:nvCxnSpPr>
        <p:spPr bwMode="white">
          <a:xfrm>
            <a:off x="1651781" y="4563269"/>
            <a:ext cx="0" cy="1816894"/>
          </a:xfrm>
          <a:prstGeom prst="line">
            <a:avLst/>
          </a:prstGeom>
          <a:ln w="12700">
            <a:solidFill>
              <a:schemeClr val="bg1"/>
            </a:solidFill>
            <a:tailEnd type="oval" w="lg" len="lg"/>
          </a:ln>
        </p:spPr>
        <p:style>
          <a:lnRef idx="1">
            <a:schemeClr val="accent1"/>
          </a:lnRef>
          <a:fillRef idx="0">
            <a:schemeClr val="accent1"/>
          </a:fillRef>
          <a:effectRef idx="0">
            <a:schemeClr val="accent1"/>
          </a:effectRef>
          <a:fontRef idx="minor">
            <a:schemeClr val="tx1"/>
          </a:fontRef>
        </p:style>
      </p:cxnSp>
      <p:sp>
        <p:nvSpPr>
          <p:cNvPr id="14" name="Oval 13"/>
          <p:cNvSpPr/>
          <p:nvPr userDrawn="1"/>
        </p:nvSpPr>
        <p:spPr bwMode="gray">
          <a:xfrm>
            <a:off x="1592345" y="6329604"/>
            <a:ext cx="118872" cy="118872"/>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sp>
        <p:nvSpPr>
          <p:cNvPr id="16" name="Freeform 5"/>
          <p:cNvSpPr>
            <a:spLocks noEditPoints="1"/>
          </p:cNvSpPr>
          <p:nvPr userDrawn="1"/>
        </p:nvSpPr>
        <p:spPr bwMode="white">
          <a:xfrm>
            <a:off x="1171990" y="4087549"/>
            <a:ext cx="347589" cy="346881"/>
          </a:xfrm>
          <a:custGeom>
            <a:avLst/>
            <a:gdLst>
              <a:gd name="T0" fmla="*/ 206 w 412"/>
              <a:gd name="T1" fmla="*/ 0 h 412"/>
              <a:gd name="T2" fmla="*/ 0 w 412"/>
              <a:gd name="T3" fmla="*/ 206 h 412"/>
              <a:gd name="T4" fmla="*/ 206 w 412"/>
              <a:gd name="T5" fmla="*/ 412 h 412"/>
              <a:gd name="T6" fmla="*/ 412 w 412"/>
              <a:gd name="T7" fmla="*/ 206 h 412"/>
              <a:gd name="T8" fmla="*/ 206 w 412"/>
              <a:gd name="T9" fmla="*/ 0 h 412"/>
              <a:gd name="T10" fmla="*/ 206 w 412"/>
              <a:gd name="T11" fmla="*/ 376 h 412"/>
              <a:gd name="T12" fmla="*/ 36 w 412"/>
              <a:gd name="T13" fmla="*/ 206 h 412"/>
              <a:gd name="T14" fmla="*/ 206 w 412"/>
              <a:gd name="T15" fmla="*/ 36 h 412"/>
              <a:gd name="T16" fmla="*/ 376 w 412"/>
              <a:gd name="T17" fmla="*/ 206 h 412"/>
              <a:gd name="T18" fmla="*/ 206 w 412"/>
              <a:gd name="T19" fmla="*/ 376 h 412"/>
              <a:gd name="T20" fmla="*/ 328 w 412"/>
              <a:gd name="T21" fmla="*/ 206 h 412"/>
              <a:gd name="T22" fmla="*/ 260 w 412"/>
              <a:gd name="T23" fmla="*/ 274 h 412"/>
              <a:gd name="T24" fmla="*/ 222 w 412"/>
              <a:gd name="T25" fmla="*/ 274 h 412"/>
              <a:gd name="T26" fmla="*/ 271 w 412"/>
              <a:gd name="T27" fmla="*/ 225 h 412"/>
              <a:gd name="T28" fmla="*/ 90 w 412"/>
              <a:gd name="T29" fmla="*/ 225 h 412"/>
              <a:gd name="T30" fmla="*/ 90 w 412"/>
              <a:gd name="T31" fmla="*/ 218 h 412"/>
              <a:gd name="T32" fmla="*/ 90 w 412"/>
              <a:gd name="T33" fmla="*/ 194 h 412"/>
              <a:gd name="T34" fmla="*/ 90 w 412"/>
              <a:gd name="T35" fmla="*/ 187 h 412"/>
              <a:gd name="T36" fmla="*/ 271 w 412"/>
              <a:gd name="T37" fmla="*/ 187 h 412"/>
              <a:gd name="T38" fmla="*/ 222 w 412"/>
              <a:gd name="T39" fmla="*/ 138 h 412"/>
              <a:gd name="T40" fmla="*/ 260 w 412"/>
              <a:gd name="T41" fmla="*/ 138 h 412"/>
              <a:gd name="T42" fmla="*/ 328 w 412"/>
              <a:gd name="T43" fmla="*/ 206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12" h="412">
                <a:moveTo>
                  <a:pt x="206" y="0"/>
                </a:moveTo>
                <a:cubicBezTo>
                  <a:pt x="92" y="0"/>
                  <a:pt x="0" y="92"/>
                  <a:pt x="0" y="206"/>
                </a:cubicBezTo>
                <a:cubicBezTo>
                  <a:pt x="0" y="319"/>
                  <a:pt x="92" y="412"/>
                  <a:pt x="206" y="412"/>
                </a:cubicBezTo>
                <a:cubicBezTo>
                  <a:pt x="320" y="412"/>
                  <a:pt x="412" y="319"/>
                  <a:pt x="412" y="206"/>
                </a:cubicBezTo>
                <a:cubicBezTo>
                  <a:pt x="412" y="92"/>
                  <a:pt x="320" y="0"/>
                  <a:pt x="206" y="0"/>
                </a:cubicBezTo>
                <a:close/>
                <a:moveTo>
                  <a:pt x="206" y="376"/>
                </a:moveTo>
                <a:cubicBezTo>
                  <a:pt x="112" y="376"/>
                  <a:pt x="36" y="300"/>
                  <a:pt x="36" y="206"/>
                </a:cubicBezTo>
                <a:cubicBezTo>
                  <a:pt x="36" y="112"/>
                  <a:pt x="112" y="36"/>
                  <a:pt x="206" y="36"/>
                </a:cubicBezTo>
                <a:cubicBezTo>
                  <a:pt x="300" y="36"/>
                  <a:pt x="376" y="112"/>
                  <a:pt x="376" y="206"/>
                </a:cubicBezTo>
                <a:cubicBezTo>
                  <a:pt x="376" y="300"/>
                  <a:pt x="300" y="376"/>
                  <a:pt x="206" y="376"/>
                </a:cubicBezTo>
                <a:close/>
                <a:moveTo>
                  <a:pt x="328" y="206"/>
                </a:moveTo>
                <a:cubicBezTo>
                  <a:pt x="260" y="274"/>
                  <a:pt x="260" y="274"/>
                  <a:pt x="260" y="274"/>
                </a:cubicBezTo>
                <a:cubicBezTo>
                  <a:pt x="222" y="274"/>
                  <a:pt x="222" y="274"/>
                  <a:pt x="222" y="274"/>
                </a:cubicBezTo>
                <a:cubicBezTo>
                  <a:pt x="271" y="225"/>
                  <a:pt x="271" y="225"/>
                  <a:pt x="271" y="225"/>
                </a:cubicBezTo>
                <a:cubicBezTo>
                  <a:pt x="90" y="225"/>
                  <a:pt x="90" y="225"/>
                  <a:pt x="90" y="225"/>
                </a:cubicBezTo>
                <a:cubicBezTo>
                  <a:pt x="90" y="218"/>
                  <a:pt x="90" y="218"/>
                  <a:pt x="90" y="218"/>
                </a:cubicBezTo>
                <a:cubicBezTo>
                  <a:pt x="90" y="194"/>
                  <a:pt x="90" y="194"/>
                  <a:pt x="90" y="194"/>
                </a:cubicBezTo>
                <a:cubicBezTo>
                  <a:pt x="90" y="187"/>
                  <a:pt x="90" y="187"/>
                  <a:pt x="90" y="187"/>
                </a:cubicBezTo>
                <a:cubicBezTo>
                  <a:pt x="271" y="187"/>
                  <a:pt x="271" y="187"/>
                  <a:pt x="271" y="187"/>
                </a:cubicBezTo>
                <a:cubicBezTo>
                  <a:pt x="222" y="138"/>
                  <a:pt x="222" y="138"/>
                  <a:pt x="222" y="138"/>
                </a:cubicBezTo>
                <a:cubicBezTo>
                  <a:pt x="260" y="138"/>
                  <a:pt x="260" y="138"/>
                  <a:pt x="260" y="138"/>
                </a:cubicBezTo>
                <a:lnTo>
                  <a:pt x="328" y="206"/>
                </a:lnTo>
                <a:close/>
              </a:path>
            </a:pathLst>
          </a:custGeom>
          <a:solidFill>
            <a:schemeClr val="bg1"/>
          </a:solidFill>
          <a:ln>
            <a:noFill/>
          </a:ln>
        </p:spPr>
        <p:txBody>
          <a:bodyPr vert="horz" wrap="square" lIns="91440" tIns="45720" rIns="91440" bIns="45720" numCol="1" anchor="t" anchorCtr="0" compatLnSpc="1"/>
          <a:lstStyle/>
          <a:p>
            <a:endParaRPr lang="en-US">
              <a:solidFill>
                <a:srgbClr val="000000"/>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Blank Slide - No Background">
    <p:spTree>
      <p:nvGrpSpPr>
        <p:cNvPr id="1" name=""/>
        <p:cNvGrpSpPr/>
        <p:nvPr/>
      </p:nvGrpSpPr>
      <p:grpSpPr>
        <a:xfrm>
          <a:off x="0" y="0"/>
          <a:ext cx="0" cy="0"/>
          <a:chOff x="0" y="0"/>
          <a:chExt cx="0" cy="0"/>
        </a:xfrm>
      </p:grpSpPr>
      <p:sp>
        <p:nvSpPr>
          <p:cNvPr id="6" name="Footer Placeholder 5"/>
          <p:cNvSpPr>
            <a:spLocks noGrp="1"/>
          </p:cNvSpPr>
          <p:nvPr>
            <p:ph type="ftr" sz="quarter" idx="10"/>
          </p:nvPr>
        </p:nvSpPr>
        <p:spPr/>
        <p:txBody>
          <a:bodyPr/>
          <a:lstStyle/>
          <a:p>
            <a:endParaRPr lang="en-US" sz="1000" dirty="0">
              <a:solidFill>
                <a:srgbClr val="939598"/>
              </a:solidFill>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Blank Slide - With Background">
    <p:spTree>
      <p:nvGrpSpPr>
        <p:cNvPr id="1" name=""/>
        <p:cNvGrpSpPr/>
        <p:nvPr/>
      </p:nvGrpSpPr>
      <p:grpSpPr>
        <a:xfrm>
          <a:off x="0" y="0"/>
          <a:ext cx="0" cy="0"/>
          <a:chOff x="0" y="0"/>
          <a:chExt cx="0" cy="0"/>
        </a:xfrm>
      </p:grpSpPr>
      <p:sp>
        <p:nvSpPr>
          <p:cNvPr id="8" name="Footer Placeholder 7"/>
          <p:cNvSpPr>
            <a:spLocks noGrp="1"/>
          </p:cNvSpPr>
          <p:nvPr>
            <p:ph type="ftr" sz="quarter" idx="10"/>
          </p:nvPr>
        </p:nvSpPr>
        <p:spPr/>
        <p:txBody>
          <a:bodyPr/>
          <a:lstStyle/>
          <a:p>
            <a:endParaRPr lang="en-US" sz="1000" dirty="0">
              <a:solidFill>
                <a:srgbClr val="939598"/>
              </a:solidFill>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Closing Slide">
    <p:spTree>
      <p:nvGrpSpPr>
        <p:cNvPr id="1" name=""/>
        <p:cNvGrpSpPr/>
        <p:nvPr/>
      </p:nvGrpSpPr>
      <p:grpSpPr>
        <a:xfrm>
          <a:off x="0" y="0"/>
          <a:ext cx="0" cy="0"/>
          <a:chOff x="0" y="0"/>
          <a:chExt cx="0" cy="0"/>
        </a:xfrm>
      </p:grpSpPr>
      <p:pic>
        <p:nvPicPr>
          <p:cNvPr id="49" name="Picture 4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893"/>
            <a:ext cx="12190415" cy="6857107"/>
          </a:xfrm>
          <a:prstGeom prst="rect">
            <a:avLst/>
          </a:prstGeom>
        </p:spPr>
      </p:pic>
      <p:grpSp>
        <p:nvGrpSpPr>
          <p:cNvPr id="4" name="Group 3"/>
          <p:cNvGrpSpPr/>
          <p:nvPr userDrawn="1"/>
        </p:nvGrpSpPr>
        <p:grpSpPr bwMode="gray">
          <a:xfrm>
            <a:off x="1828170" y="1519963"/>
            <a:ext cx="8535661" cy="4341742"/>
            <a:chOff x="1828170" y="1258957"/>
            <a:chExt cx="8535661" cy="4341742"/>
          </a:xfrm>
          <a:solidFill>
            <a:schemeClr val="bg1">
              <a:lumMod val="85000"/>
            </a:schemeClr>
          </a:solidFill>
        </p:grpSpPr>
        <p:sp>
          <p:nvSpPr>
            <p:cNvPr id="5" name="Freeform 9"/>
            <p:cNvSpPr/>
            <p:nvPr userDrawn="1"/>
          </p:nvSpPr>
          <p:spPr bwMode="gray">
            <a:xfrm>
              <a:off x="5610226" y="4994274"/>
              <a:ext cx="974725" cy="606425"/>
            </a:xfrm>
            <a:custGeom>
              <a:avLst/>
              <a:gdLst>
                <a:gd name="T0" fmla="*/ 122 w 257"/>
                <a:gd name="T1" fmla="*/ 155 h 159"/>
                <a:gd name="T2" fmla="*/ 4 w 257"/>
                <a:gd name="T3" fmla="*/ 12 h 159"/>
                <a:gd name="T4" fmla="*/ 10 w 257"/>
                <a:gd name="T5" fmla="*/ 0 h 159"/>
                <a:gd name="T6" fmla="*/ 247 w 257"/>
                <a:gd name="T7" fmla="*/ 0 h 159"/>
                <a:gd name="T8" fmla="*/ 253 w 257"/>
                <a:gd name="T9" fmla="*/ 12 h 159"/>
                <a:gd name="T10" fmla="*/ 134 w 257"/>
                <a:gd name="T11" fmla="*/ 155 h 159"/>
                <a:gd name="T12" fmla="*/ 122 w 257"/>
                <a:gd name="T13" fmla="*/ 155 h 159"/>
              </a:gdLst>
              <a:ahLst/>
              <a:cxnLst>
                <a:cxn ang="0">
                  <a:pos x="T0" y="T1"/>
                </a:cxn>
                <a:cxn ang="0">
                  <a:pos x="T2" y="T3"/>
                </a:cxn>
                <a:cxn ang="0">
                  <a:pos x="T4" y="T5"/>
                </a:cxn>
                <a:cxn ang="0">
                  <a:pos x="T6" y="T7"/>
                </a:cxn>
                <a:cxn ang="0">
                  <a:pos x="T8" y="T9"/>
                </a:cxn>
                <a:cxn ang="0">
                  <a:pos x="T10" y="T11"/>
                </a:cxn>
                <a:cxn ang="0">
                  <a:pos x="T12" y="T13"/>
                </a:cxn>
              </a:cxnLst>
              <a:rect l="0" t="0" r="r" b="b"/>
              <a:pathLst>
                <a:path w="257" h="159">
                  <a:moveTo>
                    <a:pt x="122" y="155"/>
                  </a:moveTo>
                  <a:cubicBezTo>
                    <a:pt x="4" y="12"/>
                    <a:pt x="4" y="12"/>
                    <a:pt x="4" y="12"/>
                  </a:cubicBezTo>
                  <a:cubicBezTo>
                    <a:pt x="0" y="7"/>
                    <a:pt x="3" y="0"/>
                    <a:pt x="10" y="0"/>
                  </a:cubicBezTo>
                  <a:cubicBezTo>
                    <a:pt x="247" y="0"/>
                    <a:pt x="247" y="0"/>
                    <a:pt x="247" y="0"/>
                  </a:cubicBezTo>
                  <a:cubicBezTo>
                    <a:pt x="253" y="0"/>
                    <a:pt x="257" y="7"/>
                    <a:pt x="253" y="12"/>
                  </a:cubicBezTo>
                  <a:cubicBezTo>
                    <a:pt x="134" y="155"/>
                    <a:pt x="134" y="155"/>
                    <a:pt x="134" y="155"/>
                  </a:cubicBezTo>
                  <a:cubicBezTo>
                    <a:pt x="131" y="159"/>
                    <a:pt x="125" y="159"/>
                    <a:pt x="122" y="1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rgbClr val="000000"/>
                </a:solidFill>
              </a:endParaRPr>
            </a:p>
          </p:txBody>
        </p:sp>
        <p:sp>
          <p:nvSpPr>
            <p:cNvPr id="8" name="Rounded Rectangle 7"/>
            <p:cNvSpPr/>
            <p:nvPr userDrawn="1"/>
          </p:nvSpPr>
          <p:spPr bwMode="gray">
            <a:xfrm>
              <a:off x="1828170" y="1258957"/>
              <a:ext cx="8535661" cy="3893151"/>
            </a:xfrm>
            <a:prstGeom prst="roundRect">
              <a:avLst>
                <a:gd name="adj" fmla="val 543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solidFill>
                  <a:prstClr val="white"/>
                </a:solidFill>
              </a:endParaRPr>
            </a:p>
          </p:txBody>
        </p:sp>
      </p:grpSp>
      <p:sp>
        <p:nvSpPr>
          <p:cNvPr id="2" name="Rectangle 1"/>
          <p:cNvSpPr/>
          <p:nvPr userDrawn="1"/>
        </p:nvSpPr>
        <p:spPr>
          <a:xfrm>
            <a:off x="0" y="893"/>
            <a:ext cx="12188825" cy="6857107"/>
          </a:xfrm>
          <a:prstGeom prst="rect">
            <a:avLst/>
          </a:prstGeom>
          <a:gradFill flip="none" rotWithShape="1">
            <a:gsLst>
              <a:gs pos="0">
                <a:schemeClr val="tx2">
                  <a:alpha val="25000"/>
                </a:schemeClr>
              </a:gs>
              <a:gs pos="50000">
                <a:schemeClr val="bg1">
                  <a:alpha val="50000"/>
                </a:schemeClr>
              </a:gs>
              <a:gs pos="100000">
                <a:schemeClr val="tx2">
                  <a:alpha val="2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9" name="Group 8"/>
          <p:cNvGrpSpPr/>
          <p:nvPr userDrawn="1"/>
        </p:nvGrpSpPr>
        <p:grpSpPr bwMode="gray">
          <a:xfrm>
            <a:off x="5853433" y="1260545"/>
            <a:ext cx="485134" cy="485134"/>
            <a:chOff x="5853433" y="734066"/>
            <a:chExt cx="485134" cy="485134"/>
          </a:xfrm>
        </p:grpSpPr>
        <p:sp>
          <p:nvSpPr>
            <p:cNvPr id="10" name="Oval 9"/>
            <p:cNvSpPr/>
            <p:nvPr userDrawn="1"/>
          </p:nvSpPr>
          <p:spPr bwMode="gray">
            <a:xfrm>
              <a:off x="5886450" y="767634"/>
              <a:ext cx="419098" cy="41909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sp>
          <p:nvSpPr>
            <p:cNvPr id="11" name="Freeform 9"/>
            <p:cNvSpPr>
              <a:spLocks noEditPoints="1"/>
            </p:cNvSpPr>
            <p:nvPr userDrawn="1"/>
          </p:nvSpPr>
          <p:spPr bwMode="gray">
            <a:xfrm>
              <a:off x="5853433" y="734066"/>
              <a:ext cx="485134" cy="485134"/>
            </a:xfrm>
            <a:custGeom>
              <a:avLst/>
              <a:gdLst>
                <a:gd name="T0" fmla="*/ 206 w 412"/>
                <a:gd name="T1" fmla="*/ 0 h 412"/>
                <a:gd name="T2" fmla="*/ 0 w 412"/>
                <a:gd name="T3" fmla="*/ 206 h 412"/>
                <a:gd name="T4" fmla="*/ 206 w 412"/>
                <a:gd name="T5" fmla="*/ 412 h 412"/>
                <a:gd name="T6" fmla="*/ 412 w 412"/>
                <a:gd name="T7" fmla="*/ 206 h 412"/>
                <a:gd name="T8" fmla="*/ 206 w 412"/>
                <a:gd name="T9" fmla="*/ 0 h 412"/>
                <a:gd name="T10" fmla="*/ 206 w 412"/>
                <a:gd name="T11" fmla="*/ 376 h 412"/>
                <a:gd name="T12" fmla="*/ 36 w 412"/>
                <a:gd name="T13" fmla="*/ 206 h 412"/>
                <a:gd name="T14" fmla="*/ 206 w 412"/>
                <a:gd name="T15" fmla="*/ 36 h 412"/>
                <a:gd name="T16" fmla="*/ 376 w 412"/>
                <a:gd name="T17" fmla="*/ 206 h 412"/>
                <a:gd name="T18" fmla="*/ 206 w 412"/>
                <a:gd name="T19" fmla="*/ 376 h 412"/>
                <a:gd name="T20" fmla="*/ 189 w 412"/>
                <a:gd name="T21" fmla="*/ 262 h 412"/>
                <a:gd name="T22" fmla="*/ 125 w 412"/>
                <a:gd name="T23" fmla="*/ 262 h 412"/>
                <a:gd name="T24" fmla="*/ 125 w 412"/>
                <a:gd name="T25" fmla="*/ 216 h 412"/>
                <a:gd name="T26" fmla="*/ 130 w 412"/>
                <a:gd name="T27" fmla="*/ 172 h 412"/>
                <a:gd name="T28" fmla="*/ 148 w 412"/>
                <a:gd name="T29" fmla="*/ 143 h 412"/>
                <a:gd name="T30" fmla="*/ 182 w 412"/>
                <a:gd name="T31" fmla="*/ 123 h 412"/>
                <a:gd name="T32" fmla="*/ 194 w 412"/>
                <a:gd name="T33" fmla="*/ 150 h 412"/>
                <a:gd name="T34" fmla="*/ 167 w 412"/>
                <a:gd name="T35" fmla="*/ 167 h 412"/>
                <a:gd name="T36" fmla="*/ 158 w 412"/>
                <a:gd name="T37" fmla="*/ 198 h 412"/>
                <a:gd name="T38" fmla="*/ 189 w 412"/>
                <a:gd name="T39" fmla="*/ 198 h 412"/>
                <a:gd name="T40" fmla="*/ 189 w 412"/>
                <a:gd name="T41" fmla="*/ 262 h 412"/>
                <a:gd name="T42" fmla="*/ 278 w 412"/>
                <a:gd name="T43" fmla="*/ 262 h 412"/>
                <a:gd name="T44" fmla="*/ 214 w 412"/>
                <a:gd name="T45" fmla="*/ 262 h 412"/>
                <a:gd name="T46" fmla="*/ 214 w 412"/>
                <a:gd name="T47" fmla="*/ 216 h 412"/>
                <a:gd name="T48" fmla="*/ 219 w 412"/>
                <a:gd name="T49" fmla="*/ 172 h 412"/>
                <a:gd name="T50" fmla="*/ 237 w 412"/>
                <a:gd name="T51" fmla="*/ 143 h 412"/>
                <a:gd name="T52" fmla="*/ 270 w 412"/>
                <a:gd name="T53" fmla="*/ 123 h 412"/>
                <a:gd name="T54" fmla="*/ 283 w 412"/>
                <a:gd name="T55" fmla="*/ 150 h 412"/>
                <a:gd name="T56" fmla="*/ 255 w 412"/>
                <a:gd name="T57" fmla="*/ 167 h 412"/>
                <a:gd name="T58" fmla="*/ 247 w 412"/>
                <a:gd name="T59" fmla="*/ 198 h 412"/>
                <a:gd name="T60" fmla="*/ 278 w 412"/>
                <a:gd name="T61" fmla="*/ 198 h 412"/>
                <a:gd name="T62" fmla="*/ 278 w 412"/>
                <a:gd name="T63" fmla="*/ 26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12" h="412">
                  <a:moveTo>
                    <a:pt x="206" y="0"/>
                  </a:moveTo>
                  <a:cubicBezTo>
                    <a:pt x="92" y="0"/>
                    <a:pt x="0" y="93"/>
                    <a:pt x="0" y="206"/>
                  </a:cubicBezTo>
                  <a:cubicBezTo>
                    <a:pt x="0" y="320"/>
                    <a:pt x="92" y="412"/>
                    <a:pt x="206" y="412"/>
                  </a:cubicBezTo>
                  <a:cubicBezTo>
                    <a:pt x="320" y="412"/>
                    <a:pt x="412" y="320"/>
                    <a:pt x="412" y="206"/>
                  </a:cubicBezTo>
                  <a:cubicBezTo>
                    <a:pt x="412" y="93"/>
                    <a:pt x="320" y="0"/>
                    <a:pt x="206" y="0"/>
                  </a:cubicBezTo>
                  <a:close/>
                  <a:moveTo>
                    <a:pt x="206" y="376"/>
                  </a:moveTo>
                  <a:cubicBezTo>
                    <a:pt x="112" y="376"/>
                    <a:pt x="36" y="300"/>
                    <a:pt x="36" y="206"/>
                  </a:cubicBezTo>
                  <a:cubicBezTo>
                    <a:pt x="36" y="112"/>
                    <a:pt x="112" y="36"/>
                    <a:pt x="206" y="36"/>
                  </a:cubicBezTo>
                  <a:cubicBezTo>
                    <a:pt x="300" y="36"/>
                    <a:pt x="376" y="112"/>
                    <a:pt x="376" y="206"/>
                  </a:cubicBezTo>
                  <a:cubicBezTo>
                    <a:pt x="376" y="300"/>
                    <a:pt x="300" y="376"/>
                    <a:pt x="206" y="376"/>
                  </a:cubicBezTo>
                  <a:close/>
                  <a:moveTo>
                    <a:pt x="189" y="262"/>
                  </a:moveTo>
                  <a:cubicBezTo>
                    <a:pt x="125" y="262"/>
                    <a:pt x="125" y="262"/>
                    <a:pt x="125" y="262"/>
                  </a:cubicBezTo>
                  <a:cubicBezTo>
                    <a:pt x="125" y="216"/>
                    <a:pt x="125" y="216"/>
                    <a:pt x="125" y="216"/>
                  </a:cubicBezTo>
                  <a:cubicBezTo>
                    <a:pt x="125" y="197"/>
                    <a:pt x="127" y="183"/>
                    <a:pt x="130" y="172"/>
                  </a:cubicBezTo>
                  <a:cubicBezTo>
                    <a:pt x="133" y="161"/>
                    <a:pt x="139" y="152"/>
                    <a:pt x="148" y="143"/>
                  </a:cubicBezTo>
                  <a:cubicBezTo>
                    <a:pt x="157" y="135"/>
                    <a:pt x="168" y="128"/>
                    <a:pt x="182" y="123"/>
                  </a:cubicBezTo>
                  <a:cubicBezTo>
                    <a:pt x="194" y="150"/>
                    <a:pt x="194" y="150"/>
                    <a:pt x="194" y="150"/>
                  </a:cubicBezTo>
                  <a:cubicBezTo>
                    <a:pt x="182" y="154"/>
                    <a:pt x="172" y="160"/>
                    <a:pt x="167" y="167"/>
                  </a:cubicBezTo>
                  <a:cubicBezTo>
                    <a:pt x="161" y="175"/>
                    <a:pt x="158" y="185"/>
                    <a:pt x="158" y="198"/>
                  </a:cubicBezTo>
                  <a:cubicBezTo>
                    <a:pt x="189" y="198"/>
                    <a:pt x="189" y="198"/>
                    <a:pt x="189" y="198"/>
                  </a:cubicBezTo>
                  <a:lnTo>
                    <a:pt x="189" y="262"/>
                  </a:lnTo>
                  <a:close/>
                  <a:moveTo>
                    <a:pt x="278" y="262"/>
                  </a:moveTo>
                  <a:cubicBezTo>
                    <a:pt x="214" y="262"/>
                    <a:pt x="214" y="262"/>
                    <a:pt x="214" y="262"/>
                  </a:cubicBezTo>
                  <a:cubicBezTo>
                    <a:pt x="214" y="216"/>
                    <a:pt x="214" y="216"/>
                    <a:pt x="214" y="216"/>
                  </a:cubicBezTo>
                  <a:cubicBezTo>
                    <a:pt x="214" y="197"/>
                    <a:pt x="215" y="182"/>
                    <a:pt x="219" y="172"/>
                  </a:cubicBezTo>
                  <a:cubicBezTo>
                    <a:pt x="222" y="161"/>
                    <a:pt x="228" y="152"/>
                    <a:pt x="237" y="143"/>
                  </a:cubicBezTo>
                  <a:cubicBezTo>
                    <a:pt x="246" y="135"/>
                    <a:pt x="257" y="128"/>
                    <a:pt x="270" y="123"/>
                  </a:cubicBezTo>
                  <a:cubicBezTo>
                    <a:pt x="283" y="150"/>
                    <a:pt x="283" y="150"/>
                    <a:pt x="283" y="150"/>
                  </a:cubicBezTo>
                  <a:cubicBezTo>
                    <a:pt x="270" y="154"/>
                    <a:pt x="261" y="160"/>
                    <a:pt x="255" y="167"/>
                  </a:cubicBezTo>
                  <a:cubicBezTo>
                    <a:pt x="250" y="175"/>
                    <a:pt x="247" y="185"/>
                    <a:pt x="247" y="198"/>
                  </a:cubicBezTo>
                  <a:cubicBezTo>
                    <a:pt x="278" y="198"/>
                    <a:pt x="278" y="198"/>
                    <a:pt x="278" y="198"/>
                  </a:cubicBezTo>
                  <a:lnTo>
                    <a:pt x="278" y="262"/>
                  </a:lnTo>
                  <a:close/>
                </a:path>
              </a:pathLst>
            </a:custGeom>
            <a:solidFill>
              <a:schemeClr val="bg1"/>
            </a:solidFill>
            <a:ln>
              <a:noFill/>
            </a:ln>
          </p:spPr>
          <p:txBody>
            <a:bodyPr vert="horz" wrap="square" lIns="91440" tIns="45720" rIns="91440" bIns="45720" numCol="1" anchor="t" anchorCtr="0" compatLnSpc="1"/>
            <a:lstStyle/>
            <a:p>
              <a:endParaRPr lang="en-US">
                <a:solidFill>
                  <a:srgbClr val="000000"/>
                </a:solidFill>
              </a:endParaRPr>
            </a:p>
          </p:txBody>
        </p:sp>
      </p:grpSp>
      <p:cxnSp>
        <p:nvCxnSpPr>
          <p:cNvPr id="12" name="Straight Connector 11"/>
          <p:cNvCxnSpPr/>
          <p:nvPr userDrawn="1"/>
        </p:nvCxnSpPr>
        <p:spPr>
          <a:xfrm>
            <a:off x="2795848" y="4437853"/>
            <a:ext cx="6600305" cy="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grpSp>
        <p:nvGrpSpPr>
          <p:cNvPr id="13" name="Group 12"/>
          <p:cNvGrpSpPr/>
          <p:nvPr userDrawn="1"/>
        </p:nvGrpSpPr>
        <p:grpSpPr>
          <a:xfrm>
            <a:off x="3619912" y="4738254"/>
            <a:ext cx="4952177" cy="283924"/>
            <a:chOff x="587076" y="4891945"/>
            <a:chExt cx="6379553" cy="365760"/>
          </a:xfrm>
        </p:grpSpPr>
        <p:pic>
          <p:nvPicPr>
            <p:cNvPr id="14" name="Picture 2" descr="C:\Users\kathyp\Documents\00_Brand-Resources\Multimode Elements\Multimode Icons\PNG\Multimode-Icon_HANG.png"/>
            <p:cNvPicPr>
              <a:picLocks noChangeAspect="1" noChangeArrowheads="1"/>
            </p:cNvPicPr>
            <p:nvPr userDrawn="1"/>
          </p:nvPicPr>
          <p:blipFill>
            <a:blip r:embed="rId3" cstate="screen"/>
            <a:srcRect/>
            <a:stretch>
              <a:fillRect/>
            </a:stretch>
          </p:blipFill>
          <p:spPr bwMode="auto">
            <a:xfrm>
              <a:off x="587076" y="4917112"/>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3" descr="C:\Users\kathyp\Documents\00_Brand-Resources\Multimode Elements\Multimode Icons\PNG\Multimode-Icon_HOLD.png"/>
            <p:cNvPicPr>
              <a:picLocks noChangeAspect="1" noChangeArrowheads="1"/>
            </p:cNvPicPr>
            <p:nvPr userDrawn="1"/>
          </p:nvPicPr>
          <p:blipFill>
            <a:blip r:embed="rId4" cstate="screen"/>
            <a:srcRect/>
            <a:stretch>
              <a:fillRect/>
            </a:stretch>
          </p:blipFill>
          <p:spPr bwMode="auto">
            <a:xfrm>
              <a:off x="1300860" y="4917112"/>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4" descr="C:\Users\kathyp\Documents\00_Brand-Resources\Multimode Elements\Multimode Icons\PNG\Multimode-Icon_LAPTOP.png"/>
            <p:cNvPicPr>
              <a:picLocks noChangeAspect="1" noChangeArrowheads="1"/>
            </p:cNvPicPr>
            <p:nvPr userDrawn="1"/>
          </p:nvPicPr>
          <p:blipFill>
            <a:blip r:embed="rId5" cstate="screen"/>
            <a:srcRect/>
            <a:stretch>
              <a:fillRect/>
            </a:stretch>
          </p:blipFill>
          <p:spPr bwMode="auto">
            <a:xfrm>
              <a:off x="1658247" y="4917112"/>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5" descr="C:\Users\kathyp\Documents\00_Brand-Resources\Multimode Elements\Multimode Icons\PNG\Multimode-Icon_STAND.png"/>
            <p:cNvPicPr>
              <a:picLocks noChangeAspect="1" noChangeArrowheads="1"/>
            </p:cNvPicPr>
            <p:nvPr userDrawn="1"/>
          </p:nvPicPr>
          <p:blipFill>
            <a:blip r:embed="rId6" cstate="screen"/>
            <a:srcRect/>
            <a:stretch>
              <a:fillRect/>
            </a:stretch>
          </p:blipFill>
          <p:spPr bwMode="auto">
            <a:xfrm>
              <a:off x="2728428" y="4917112"/>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6" descr="C:\Users\kathyp\Documents\00_Brand-Resources\Multimode Elements\Multimode Icons\PNG\Multimode-Icon_STAND-Tablet.png"/>
            <p:cNvPicPr>
              <a:picLocks noChangeAspect="1" noChangeArrowheads="1"/>
            </p:cNvPicPr>
            <p:nvPr userDrawn="1"/>
          </p:nvPicPr>
          <p:blipFill>
            <a:blip r:embed="rId7" cstate="screen"/>
            <a:srcRect/>
            <a:stretch>
              <a:fillRect/>
            </a:stretch>
          </p:blipFill>
          <p:spPr bwMode="auto">
            <a:xfrm>
              <a:off x="3442212" y="4917112"/>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7" descr="C:\Users\kathyp\Documents\00_Brand-Resources\Multimode Elements\Multimode Icons\PNG\Multimode-Icon_TABLE.png"/>
            <p:cNvPicPr>
              <a:picLocks noChangeAspect="1" noChangeArrowheads="1"/>
            </p:cNvPicPr>
            <p:nvPr userDrawn="1"/>
          </p:nvPicPr>
          <p:blipFill>
            <a:blip r:embed="rId8" cstate="screen"/>
            <a:srcRect/>
            <a:stretch>
              <a:fillRect/>
            </a:stretch>
          </p:blipFill>
          <p:spPr bwMode="auto">
            <a:xfrm>
              <a:off x="3799599" y="4917112"/>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8" descr="C:\Users\kathyp\Documents\00_Brand-Resources\Multimode Elements\Multimode Icons\PNG\Multimode-Icon_TABLET.png"/>
            <p:cNvPicPr>
              <a:picLocks noChangeAspect="1" noChangeArrowheads="1"/>
            </p:cNvPicPr>
            <p:nvPr userDrawn="1"/>
          </p:nvPicPr>
          <p:blipFill>
            <a:blip r:embed="rId9" cstate="screen"/>
            <a:srcRect/>
            <a:stretch>
              <a:fillRect/>
            </a:stretch>
          </p:blipFill>
          <p:spPr bwMode="auto">
            <a:xfrm>
              <a:off x="4156986" y="4917112"/>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9" descr="C:\Users\kathyp\Documents\00_Brand-Resources\Multimode Elements\Multimode Icons\PNG\Multimode-Icon_TENT.png"/>
            <p:cNvPicPr>
              <a:picLocks noChangeAspect="1" noChangeArrowheads="1"/>
            </p:cNvPicPr>
            <p:nvPr userDrawn="1"/>
          </p:nvPicPr>
          <p:blipFill>
            <a:blip r:embed="rId10" cstate="screen"/>
            <a:srcRect/>
            <a:stretch>
              <a:fillRect/>
            </a:stretch>
          </p:blipFill>
          <p:spPr bwMode="auto">
            <a:xfrm>
              <a:off x="5583564" y="4917112"/>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10" descr="C:\Users\kathyp\Documents\00_Brand-Resources\Multimode Elements\Multimode Icons\PNG\Multimode-Icon_TILT.png"/>
            <p:cNvPicPr>
              <a:picLocks noChangeAspect="1" noChangeArrowheads="1"/>
            </p:cNvPicPr>
            <p:nvPr userDrawn="1"/>
          </p:nvPicPr>
          <p:blipFill>
            <a:blip r:embed="rId11" cstate="screen"/>
            <a:srcRect/>
            <a:stretch>
              <a:fillRect/>
            </a:stretch>
          </p:blipFill>
          <p:spPr bwMode="auto">
            <a:xfrm>
              <a:off x="6297348" y="4917112"/>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11" descr="C:\Users\kathyp\Documents\00_Brand-Resources\Multimode Elements\Multimode Icons\PNG\Multimode-Icon_TV.png"/>
            <p:cNvPicPr>
              <a:picLocks noChangeAspect="1" noChangeArrowheads="1"/>
            </p:cNvPicPr>
            <p:nvPr userDrawn="1"/>
          </p:nvPicPr>
          <p:blipFill>
            <a:blip r:embed="rId12" cstate="screen"/>
            <a:srcRect/>
            <a:stretch>
              <a:fillRect/>
            </a:stretch>
          </p:blipFill>
          <p:spPr bwMode="auto">
            <a:xfrm>
              <a:off x="6654743" y="4917112"/>
              <a:ext cx="311886" cy="311886"/>
            </a:xfrm>
            <a:prstGeom prst="rect">
              <a:avLst/>
            </a:prstGeom>
            <a:noFill/>
            <a:extLst>
              <a:ext uri="{909E8E84-426E-40DD-AFC4-6F175D3DCCD1}">
                <a14:hiddenFill xmlns:a14="http://schemas.microsoft.com/office/drawing/2010/main">
                  <a:solidFill>
                    <a:srgbClr val="FFFFFF"/>
                  </a:solidFill>
                </a14:hiddenFill>
              </a:ext>
            </a:extLst>
          </p:spPr>
        </p:pic>
        <p:grpSp>
          <p:nvGrpSpPr>
            <p:cNvPr id="24" name="Group 175"/>
            <p:cNvGrpSpPr/>
            <p:nvPr userDrawn="1"/>
          </p:nvGrpSpPr>
          <p:grpSpPr>
            <a:xfrm>
              <a:off x="2015634" y="4917112"/>
              <a:ext cx="310896" cy="310896"/>
              <a:chOff x="2024598" y="5468108"/>
              <a:chExt cx="310896" cy="310896"/>
            </a:xfrm>
          </p:grpSpPr>
          <p:sp>
            <p:nvSpPr>
              <p:cNvPr id="46" name="Oval 45"/>
              <p:cNvSpPr/>
              <p:nvPr userDrawn="1"/>
            </p:nvSpPr>
            <p:spPr>
              <a:xfrm>
                <a:off x="2024598" y="5468108"/>
                <a:ext cx="310896" cy="31089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47" name="Picture 46"/>
              <p:cNvPicPr>
                <a:picLocks noChangeAspect="1"/>
              </p:cNvPicPr>
              <p:nvPr userDrawn="1"/>
            </p:nvPicPr>
            <p:blipFill>
              <a:blip r:embed="rId13" cstate="screen"/>
              <a:stretch>
                <a:fillRect/>
              </a:stretch>
            </p:blipFill>
            <p:spPr>
              <a:xfrm>
                <a:off x="2118814" y="5509256"/>
                <a:ext cx="122464" cy="228600"/>
              </a:xfrm>
              <a:prstGeom prst="rect">
                <a:avLst/>
              </a:prstGeom>
            </p:spPr>
          </p:pic>
        </p:grpSp>
        <p:grpSp>
          <p:nvGrpSpPr>
            <p:cNvPr id="25" name="Group 178"/>
            <p:cNvGrpSpPr/>
            <p:nvPr userDrawn="1"/>
          </p:nvGrpSpPr>
          <p:grpSpPr>
            <a:xfrm>
              <a:off x="3085815" y="4917112"/>
              <a:ext cx="310896" cy="310896"/>
              <a:chOff x="3094779" y="5468108"/>
              <a:chExt cx="310896" cy="310896"/>
            </a:xfrm>
          </p:grpSpPr>
          <p:sp>
            <p:nvSpPr>
              <p:cNvPr id="44" name="Oval 43"/>
              <p:cNvSpPr/>
              <p:nvPr userDrawn="1"/>
            </p:nvSpPr>
            <p:spPr>
              <a:xfrm>
                <a:off x="3094779" y="5468108"/>
                <a:ext cx="310896" cy="31089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45" name="Picture 9" descr="C:\Users\yhwang\Desktop\WW Design\Multimode Icons\twitter-01.png"/>
              <p:cNvPicPr>
                <a:picLocks noChangeAspect="1" noChangeArrowheads="1"/>
              </p:cNvPicPr>
              <p:nvPr userDrawn="1"/>
            </p:nvPicPr>
            <p:blipFill>
              <a:blip r:embed="rId14" cstate="screen"/>
              <a:srcRect/>
              <a:stretch>
                <a:fillRect/>
              </a:stretch>
            </p:blipFill>
            <p:spPr bwMode="auto">
              <a:xfrm>
                <a:off x="3094779" y="5468108"/>
                <a:ext cx="310896" cy="310896"/>
              </a:xfrm>
              <a:prstGeom prst="rect">
                <a:avLst/>
              </a:prstGeom>
              <a:noFill/>
            </p:spPr>
          </p:pic>
        </p:grpSp>
        <p:grpSp>
          <p:nvGrpSpPr>
            <p:cNvPr id="26" name="Group 181"/>
            <p:cNvGrpSpPr/>
            <p:nvPr userDrawn="1"/>
          </p:nvGrpSpPr>
          <p:grpSpPr>
            <a:xfrm>
              <a:off x="944463" y="4917112"/>
              <a:ext cx="310896" cy="310896"/>
              <a:chOff x="953427" y="5468108"/>
              <a:chExt cx="310896" cy="310896"/>
            </a:xfrm>
          </p:grpSpPr>
          <p:sp>
            <p:nvSpPr>
              <p:cNvPr id="42" name="Oval 41"/>
              <p:cNvSpPr/>
              <p:nvPr userDrawn="1"/>
            </p:nvSpPr>
            <p:spPr>
              <a:xfrm>
                <a:off x="953427" y="5468108"/>
                <a:ext cx="310896" cy="3108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43" name="Picture 5" descr="C:\Users\yhwang\Desktop\WW Design\Multimode Icons\globe-01.png"/>
              <p:cNvPicPr>
                <a:picLocks noChangeAspect="1" noChangeArrowheads="1"/>
              </p:cNvPicPr>
              <p:nvPr userDrawn="1"/>
            </p:nvPicPr>
            <p:blipFill>
              <a:blip r:embed="rId15" cstate="screen"/>
              <a:srcRect/>
              <a:stretch>
                <a:fillRect/>
              </a:stretch>
            </p:blipFill>
            <p:spPr bwMode="auto">
              <a:xfrm>
                <a:off x="980859" y="5495540"/>
                <a:ext cx="256032" cy="256032"/>
              </a:xfrm>
              <a:prstGeom prst="rect">
                <a:avLst/>
              </a:prstGeom>
              <a:noFill/>
            </p:spPr>
          </p:pic>
        </p:grpSp>
        <p:grpSp>
          <p:nvGrpSpPr>
            <p:cNvPr id="27" name="Group 255"/>
            <p:cNvGrpSpPr/>
            <p:nvPr userDrawn="1"/>
          </p:nvGrpSpPr>
          <p:grpSpPr>
            <a:xfrm>
              <a:off x="2346864" y="4891945"/>
              <a:ext cx="365760" cy="365760"/>
              <a:chOff x="2355828" y="5442941"/>
              <a:chExt cx="365760" cy="365760"/>
            </a:xfrm>
          </p:grpSpPr>
          <p:sp>
            <p:nvSpPr>
              <p:cNvPr id="40" name="Oval 39"/>
              <p:cNvSpPr/>
              <p:nvPr userDrawn="1"/>
            </p:nvSpPr>
            <p:spPr>
              <a:xfrm>
                <a:off x="2380995" y="5468108"/>
                <a:ext cx="310896" cy="31089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41" name="Picture 2" descr="C:\Users\yhwang\Desktop\WW Design\Multimode Icons\chain-01.png"/>
              <p:cNvPicPr>
                <a:picLocks noChangeAspect="1" noChangeArrowheads="1"/>
              </p:cNvPicPr>
              <p:nvPr userDrawn="1"/>
            </p:nvPicPr>
            <p:blipFill>
              <a:blip r:embed="rId16" cstate="screen"/>
              <a:srcRect/>
              <a:stretch>
                <a:fillRect/>
              </a:stretch>
            </p:blipFill>
            <p:spPr bwMode="auto">
              <a:xfrm>
                <a:off x="2355828" y="5442941"/>
                <a:ext cx="365760" cy="365760"/>
              </a:xfrm>
              <a:prstGeom prst="rect">
                <a:avLst/>
              </a:prstGeom>
              <a:noFill/>
            </p:spPr>
          </p:pic>
        </p:grpSp>
        <p:grpSp>
          <p:nvGrpSpPr>
            <p:cNvPr id="28" name="Group 258"/>
            <p:cNvGrpSpPr/>
            <p:nvPr userDrawn="1"/>
          </p:nvGrpSpPr>
          <p:grpSpPr>
            <a:xfrm>
              <a:off x="5227167" y="4917112"/>
              <a:ext cx="310896" cy="310896"/>
              <a:chOff x="5236131" y="5468108"/>
              <a:chExt cx="310896" cy="310896"/>
            </a:xfrm>
          </p:grpSpPr>
          <p:sp>
            <p:nvSpPr>
              <p:cNvPr id="38" name="Oval 37"/>
              <p:cNvSpPr/>
              <p:nvPr userDrawn="1"/>
            </p:nvSpPr>
            <p:spPr>
              <a:xfrm>
                <a:off x="5236131" y="5468108"/>
                <a:ext cx="310896" cy="31089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39" name="Picture 38" descr="C:\Users\yhwang\Desktop\WW Design\Multimode Icons\facebook-01.png"/>
              <p:cNvPicPr>
                <a:picLocks noChangeAspect="1" noChangeArrowheads="1"/>
              </p:cNvPicPr>
              <p:nvPr userDrawn="1"/>
            </p:nvPicPr>
            <p:blipFill>
              <a:blip r:embed="rId17" cstate="screen"/>
              <a:srcRect/>
              <a:stretch>
                <a:fillRect/>
              </a:stretch>
            </p:blipFill>
            <p:spPr bwMode="auto">
              <a:xfrm>
                <a:off x="5236131" y="5468108"/>
                <a:ext cx="310896" cy="310896"/>
              </a:xfrm>
              <a:prstGeom prst="rect">
                <a:avLst/>
              </a:prstGeom>
              <a:noFill/>
            </p:spPr>
          </p:pic>
        </p:grpSp>
        <p:grpSp>
          <p:nvGrpSpPr>
            <p:cNvPr id="29" name="Group 261"/>
            <p:cNvGrpSpPr/>
            <p:nvPr userDrawn="1"/>
          </p:nvGrpSpPr>
          <p:grpSpPr>
            <a:xfrm>
              <a:off x="4514373" y="4917112"/>
              <a:ext cx="310896" cy="310896"/>
              <a:chOff x="4523337" y="5468108"/>
              <a:chExt cx="310896" cy="310896"/>
            </a:xfrm>
          </p:grpSpPr>
          <p:sp>
            <p:nvSpPr>
              <p:cNvPr id="36" name="Oval 35"/>
              <p:cNvSpPr/>
              <p:nvPr userDrawn="1"/>
            </p:nvSpPr>
            <p:spPr>
              <a:xfrm>
                <a:off x="4523337" y="5468108"/>
                <a:ext cx="310896" cy="31089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37" name="Picture 7" descr="C:\Users\yhwang\Desktop\WW Design\Multimode Icons\server-01.png"/>
              <p:cNvPicPr>
                <a:picLocks noChangeAspect="1" noChangeArrowheads="1"/>
              </p:cNvPicPr>
              <p:nvPr userDrawn="1"/>
            </p:nvPicPr>
            <p:blipFill>
              <a:blip r:embed="rId18" cstate="screen"/>
              <a:srcRect/>
              <a:stretch>
                <a:fillRect/>
              </a:stretch>
            </p:blipFill>
            <p:spPr bwMode="auto">
              <a:xfrm>
                <a:off x="4523337" y="5468108"/>
                <a:ext cx="310896" cy="310896"/>
              </a:xfrm>
              <a:prstGeom prst="rect">
                <a:avLst/>
              </a:prstGeom>
              <a:noFill/>
            </p:spPr>
          </p:pic>
        </p:grpSp>
        <p:grpSp>
          <p:nvGrpSpPr>
            <p:cNvPr id="30" name="Group 264"/>
            <p:cNvGrpSpPr/>
            <p:nvPr userDrawn="1"/>
          </p:nvGrpSpPr>
          <p:grpSpPr>
            <a:xfrm>
              <a:off x="4870770" y="4917112"/>
              <a:ext cx="310896" cy="310896"/>
              <a:chOff x="4879734" y="5468108"/>
              <a:chExt cx="310896" cy="310896"/>
            </a:xfrm>
          </p:grpSpPr>
          <p:sp>
            <p:nvSpPr>
              <p:cNvPr id="34" name="Oval 33"/>
              <p:cNvSpPr/>
              <p:nvPr userDrawn="1"/>
            </p:nvSpPr>
            <p:spPr>
              <a:xfrm>
                <a:off x="4879734" y="5468108"/>
                <a:ext cx="310896" cy="3108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35" name="Picture 6" descr="C:\Users\yhwang\Desktop\WW Design\Multimode Icons\network-01.png"/>
              <p:cNvPicPr>
                <a:picLocks noChangeAspect="1" noChangeArrowheads="1"/>
              </p:cNvPicPr>
              <p:nvPr userDrawn="1"/>
            </p:nvPicPr>
            <p:blipFill>
              <a:blip r:embed="rId19" cstate="screen"/>
              <a:srcRect/>
              <a:stretch>
                <a:fillRect/>
              </a:stretch>
            </p:blipFill>
            <p:spPr bwMode="auto">
              <a:xfrm>
                <a:off x="4879734" y="5468108"/>
                <a:ext cx="310896" cy="310896"/>
              </a:xfrm>
              <a:prstGeom prst="rect">
                <a:avLst/>
              </a:prstGeom>
              <a:noFill/>
            </p:spPr>
          </p:pic>
        </p:grpSp>
        <p:grpSp>
          <p:nvGrpSpPr>
            <p:cNvPr id="31" name="Group 267"/>
            <p:cNvGrpSpPr/>
            <p:nvPr userDrawn="1"/>
          </p:nvGrpSpPr>
          <p:grpSpPr>
            <a:xfrm>
              <a:off x="5940951" y="4917112"/>
              <a:ext cx="310896" cy="310896"/>
              <a:chOff x="5949915" y="5468108"/>
              <a:chExt cx="310896" cy="310896"/>
            </a:xfrm>
          </p:grpSpPr>
          <p:sp>
            <p:nvSpPr>
              <p:cNvPr id="32" name="Oval 31"/>
              <p:cNvSpPr/>
              <p:nvPr userDrawn="1"/>
            </p:nvSpPr>
            <p:spPr>
              <a:xfrm>
                <a:off x="5949915" y="5468108"/>
                <a:ext cx="310896" cy="31089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33" name="Picture 8" descr="C:\Users\yhwang\Desktop\WW Design\Multimode Icons\think_light-01.png"/>
              <p:cNvPicPr>
                <a:picLocks noChangeAspect="1" noChangeArrowheads="1"/>
              </p:cNvPicPr>
              <p:nvPr userDrawn="1"/>
            </p:nvPicPr>
            <p:blipFill>
              <a:blip r:embed="rId20" cstate="screen"/>
              <a:srcRect/>
              <a:stretch>
                <a:fillRect/>
              </a:stretch>
            </p:blipFill>
            <p:spPr bwMode="auto">
              <a:xfrm>
                <a:off x="5949915" y="5468108"/>
                <a:ext cx="310896" cy="310896"/>
              </a:xfrm>
              <a:prstGeom prst="rect">
                <a:avLst/>
              </a:prstGeom>
              <a:noFill/>
            </p:spPr>
          </p:pic>
        </p:grpSp>
      </p:grpSp>
      <p:pic>
        <p:nvPicPr>
          <p:cNvPr id="48" name="Picture 47"/>
          <p:cNvPicPr>
            <a:picLocks noChangeAspect="1"/>
          </p:cNvPicPr>
          <p:nvPr userDrawn="1"/>
        </p:nvPicPr>
        <p:blipFill>
          <a:blip r:embed="rId21">
            <a:extLst>
              <a:ext uri="{28A0092B-C50C-407E-A947-70E740481C1C}">
                <a14:useLocalDpi xmlns:a14="http://schemas.microsoft.com/office/drawing/2010/main" val="0"/>
              </a:ext>
            </a:extLst>
          </a:blip>
          <a:stretch>
            <a:fillRect/>
          </a:stretch>
        </p:blipFill>
        <p:spPr>
          <a:xfrm>
            <a:off x="2610187" y="2009776"/>
            <a:ext cx="6971627" cy="2231536"/>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Only - With Background">
    <p:spTree>
      <p:nvGrpSpPr>
        <p:cNvPr id="1" name=""/>
        <p:cNvGrpSpPr/>
        <p:nvPr/>
      </p:nvGrpSpPr>
      <p:grpSpPr>
        <a:xfrm>
          <a:off x="0" y="0"/>
          <a:ext cx="0" cy="0"/>
          <a:chOff x="0" y="0"/>
          <a:chExt cx="0" cy="0"/>
        </a:xfrm>
      </p:grpSpPr>
      <p:sp>
        <p:nvSpPr>
          <p:cNvPr id="12" name="Footer Placeholder 11"/>
          <p:cNvSpPr>
            <a:spLocks noGrp="1"/>
          </p:cNvSpPr>
          <p:nvPr>
            <p:ph type="ftr" sz="quarter" idx="10"/>
          </p:nvPr>
        </p:nvSpPr>
        <p:spPr/>
        <p:txBody>
          <a:bodyPr/>
          <a:lstStyle>
            <a:lvl1pPr>
              <a:defRPr cap="none"/>
            </a:lvl1pPr>
          </a:lstStyle>
          <a:p>
            <a:endParaRPr lang="en-US" sz="1000" dirty="0">
              <a:solidFill>
                <a:srgbClr val="939598"/>
              </a:solidFill>
              <a:cs typeface="Arial" panose="020B0604020202020204" pitchFamily="34" charset="0"/>
            </a:endParaRPr>
          </a:p>
        </p:txBody>
      </p:sp>
      <p:sp>
        <p:nvSpPr>
          <p:cNvPr id="9" name="Title 28"/>
          <p:cNvSpPr>
            <a:spLocks noGrp="1"/>
          </p:cNvSpPr>
          <p:nvPr>
            <p:ph type="title" hasCustomPrompt="1"/>
          </p:nvPr>
        </p:nvSpPr>
        <p:spPr bwMode="gray">
          <a:xfrm>
            <a:off x="548640" y="274320"/>
            <a:ext cx="11073384" cy="521208"/>
          </a:xfrm>
          <a:prstGeom prst="rect">
            <a:avLst/>
          </a:prstGeom>
        </p:spPr>
        <p:txBody>
          <a:bodyPr wrap="square" lIns="0" tIns="0" rIns="0" bIns="0" anchor="ctr" anchorCtr="0"/>
          <a:lstStyle>
            <a:lvl1pPr marL="0" algn="l" defTabSz="1219200" rtl="0" eaLnBrk="1" latinLnBrk="0" hangingPunct="1">
              <a:lnSpc>
                <a:spcPct val="100000"/>
              </a:lnSpc>
              <a:spcBef>
                <a:spcPct val="0"/>
              </a:spcBef>
              <a:buNone/>
              <a:tabLst>
                <a:tab pos="1218565" algn="l"/>
              </a:tabLst>
              <a:defRPr lang="en-US" sz="3600" kern="1200" cap="none" spc="0" baseline="0" dirty="0">
                <a:solidFill>
                  <a:schemeClr val="tx1"/>
                </a:solidFill>
                <a:latin typeface="Arial" panose="020B0604020202020204" pitchFamily="34" charset="0"/>
                <a:ea typeface="+mn-ea"/>
                <a:cs typeface="Arial" panose="020B0604020202020204" pitchFamily="34" charset="0"/>
              </a:defRPr>
            </a:lvl1pPr>
          </a:lstStyle>
          <a:p>
            <a:r>
              <a:rPr lang="en-US" dirty="0"/>
              <a:t>Click To Edit Master Title</a:t>
            </a:r>
          </a:p>
        </p:txBody>
      </p:sp>
      <p:sp>
        <p:nvSpPr>
          <p:cNvPr id="14" name="Freeform 5"/>
          <p:cNvSpPr>
            <a:spLocks noChangeAspect="1" noEditPoints="1"/>
          </p:cNvSpPr>
          <p:nvPr userDrawn="1"/>
        </p:nvSpPr>
        <p:spPr bwMode="black">
          <a:xfrm>
            <a:off x="205354" y="423406"/>
            <a:ext cx="200587" cy="200587"/>
          </a:xfrm>
          <a:custGeom>
            <a:avLst/>
            <a:gdLst>
              <a:gd name="T0" fmla="*/ 684 w 1368"/>
              <a:gd name="T1" fmla="*/ 0 h 1368"/>
              <a:gd name="T2" fmla="*/ 0 w 1368"/>
              <a:gd name="T3" fmla="*/ 684 h 1368"/>
              <a:gd name="T4" fmla="*/ 684 w 1368"/>
              <a:gd name="T5" fmla="*/ 1368 h 1368"/>
              <a:gd name="T6" fmla="*/ 1368 w 1368"/>
              <a:gd name="T7" fmla="*/ 684 h 1368"/>
              <a:gd name="T8" fmla="*/ 684 w 1368"/>
              <a:gd name="T9" fmla="*/ 0 h 1368"/>
              <a:gd name="T10" fmla="*/ 1068 w 1368"/>
              <a:gd name="T11" fmla="*/ 698 h 1368"/>
              <a:gd name="T12" fmla="*/ 973 w 1368"/>
              <a:gd name="T13" fmla="*/ 793 h 1368"/>
              <a:gd name="T14" fmla="*/ 793 w 1368"/>
              <a:gd name="T15" fmla="*/ 793 h 1368"/>
              <a:gd name="T16" fmla="*/ 793 w 1368"/>
              <a:gd name="T17" fmla="*/ 973 h 1368"/>
              <a:gd name="T18" fmla="*/ 698 w 1368"/>
              <a:gd name="T19" fmla="*/ 1068 h 1368"/>
              <a:gd name="T20" fmla="*/ 670 w 1368"/>
              <a:gd name="T21" fmla="*/ 1068 h 1368"/>
              <a:gd name="T22" fmla="*/ 576 w 1368"/>
              <a:gd name="T23" fmla="*/ 973 h 1368"/>
              <a:gd name="T24" fmla="*/ 576 w 1368"/>
              <a:gd name="T25" fmla="*/ 793 h 1368"/>
              <a:gd name="T26" fmla="*/ 396 w 1368"/>
              <a:gd name="T27" fmla="*/ 793 h 1368"/>
              <a:gd name="T28" fmla="*/ 301 w 1368"/>
              <a:gd name="T29" fmla="*/ 698 h 1368"/>
              <a:gd name="T30" fmla="*/ 301 w 1368"/>
              <a:gd name="T31" fmla="*/ 671 h 1368"/>
              <a:gd name="T32" fmla="*/ 396 w 1368"/>
              <a:gd name="T33" fmla="*/ 576 h 1368"/>
              <a:gd name="T34" fmla="*/ 576 w 1368"/>
              <a:gd name="T35" fmla="*/ 576 h 1368"/>
              <a:gd name="T36" fmla="*/ 576 w 1368"/>
              <a:gd name="T37" fmla="*/ 396 h 1368"/>
              <a:gd name="T38" fmla="*/ 670 w 1368"/>
              <a:gd name="T39" fmla="*/ 301 h 1368"/>
              <a:gd name="T40" fmla="*/ 698 w 1368"/>
              <a:gd name="T41" fmla="*/ 301 h 1368"/>
              <a:gd name="T42" fmla="*/ 793 w 1368"/>
              <a:gd name="T43" fmla="*/ 396 h 1368"/>
              <a:gd name="T44" fmla="*/ 793 w 1368"/>
              <a:gd name="T45" fmla="*/ 576 h 1368"/>
              <a:gd name="T46" fmla="*/ 973 w 1368"/>
              <a:gd name="T47" fmla="*/ 576 h 1368"/>
              <a:gd name="T48" fmla="*/ 1068 w 1368"/>
              <a:gd name="T49" fmla="*/ 671 h 1368"/>
              <a:gd name="T50" fmla="*/ 1068 w 1368"/>
              <a:gd name="T51" fmla="*/ 698 h 1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68" h="1368">
                <a:moveTo>
                  <a:pt x="684" y="0"/>
                </a:moveTo>
                <a:cubicBezTo>
                  <a:pt x="307" y="0"/>
                  <a:pt x="0" y="307"/>
                  <a:pt x="0" y="684"/>
                </a:cubicBezTo>
                <a:cubicBezTo>
                  <a:pt x="0" y="1062"/>
                  <a:pt x="307" y="1368"/>
                  <a:pt x="684" y="1368"/>
                </a:cubicBezTo>
                <a:cubicBezTo>
                  <a:pt x="1062" y="1368"/>
                  <a:pt x="1368" y="1062"/>
                  <a:pt x="1368" y="684"/>
                </a:cubicBezTo>
                <a:cubicBezTo>
                  <a:pt x="1368" y="307"/>
                  <a:pt x="1062" y="0"/>
                  <a:pt x="684" y="0"/>
                </a:cubicBezTo>
                <a:close/>
                <a:moveTo>
                  <a:pt x="1068" y="698"/>
                </a:moveTo>
                <a:cubicBezTo>
                  <a:pt x="1068" y="751"/>
                  <a:pt x="1025" y="793"/>
                  <a:pt x="973" y="793"/>
                </a:cubicBezTo>
                <a:cubicBezTo>
                  <a:pt x="793" y="793"/>
                  <a:pt x="793" y="793"/>
                  <a:pt x="793" y="793"/>
                </a:cubicBezTo>
                <a:cubicBezTo>
                  <a:pt x="793" y="973"/>
                  <a:pt x="793" y="973"/>
                  <a:pt x="793" y="973"/>
                </a:cubicBezTo>
                <a:cubicBezTo>
                  <a:pt x="793" y="1025"/>
                  <a:pt x="750" y="1068"/>
                  <a:pt x="698" y="1068"/>
                </a:cubicBezTo>
                <a:cubicBezTo>
                  <a:pt x="670" y="1068"/>
                  <a:pt x="670" y="1068"/>
                  <a:pt x="670" y="1068"/>
                </a:cubicBezTo>
                <a:cubicBezTo>
                  <a:pt x="618" y="1068"/>
                  <a:pt x="576" y="1025"/>
                  <a:pt x="576" y="973"/>
                </a:cubicBezTo>
                <a:cubicBezTo>
                  <a:pt x="576" y="793"/>
                  <a:pt x="576" y="793"/>
                  <a:pt x="576" y="793"/>
                </a:cubicBezTo>
                <a:cubicBezTo>
                  <a:pt x="396" y="793"/>
                  <a:pt x="396" y="793"/>
                  <a:pt x="396" y="793"/>
                </a:cubicBezTo>
                <a:cubicBezTo>
                  <a:pt x="344" y="793"/>
                  <a:pt x="301" y="751"/>
                  <a:pt x="301" y="698"/>
                </a:cubicBezTo>
                <a:cubicBezTo>
                  <a:pt x="301" y="671"/>
                  <a:pt x="301" y="671"/>
                  <a:pt x="301" y="671"/>
                </a:cubicBezTo>
                <a:cubicBezTo>
                  <a:pt x="301" y="618"/>
                  <a:pt x="344" y="576"/>
                  <a:pt x="396" y="576"/>
                </a:cubicBezTo>
                <a:cubicBezTo>
                  <a:pt x="576" y="576"/>
                  <a:pt x="576" y="576"/>
                  <a:pt x="576" y="576"/>
                </a:cubicBezTo>
                <a:cubicBezTo>
                  <a:pt x="576" y="396"/>
                  <a:pt x="576" y="396"/>
                  <a:pt x="576" y="396"/>
                </a:cubicBezTo>
                <a:cubicBezTo>
                  <a:pt x="576" y="344"/>
                  <a:pt x="618" y="301"/>
                  <a:pt x="670" y="301"/>
                </a:cubicBezTo>
                <a:cubicBezTo>
                  <a:pt x="698" y="301"/>
                  <a:pt x="698" y="301"/>
                  <a:pt x="698" y="301"/>
                </a:cubicBezTo>
                <a:cubicBezTo>
                  <a:pt x="750" y="301"/>
                  <a:pt x="793" y="344"/>
                  <a:pt x="793" y="396"/>
                </a:cubicBezTo>
                <a:cubicBezTo>
                  <a:pt x="793" y="576"/>
                  <a:pt x="793" y="576"/>
                  <a:pt x="793" y="576"/>
                </a:cubicBezTo>
                <a:cubicBezTo>
                  <a:pt x="973" y="576"/>
                  <a:pt x="973" y="576"/>
                  <a:pt x="973" y="576"/>
                </a:cubicBezTo>
                <a:cubicBezTo>
                  <a:pt x="1025" y="576"/>
                  <a:pt x="1068" y="618"/>
                  <a:pt x="1068" y="671"/>
                </a:cubicBezTo>
                <a:lnTo>
                  <a:pt x="1068" y="698"/>
                </a:lnTo>
                <a:close/>
              </a:path>
            </a:pathLst>
          </a:custGeom>
          <a:solidFill>
            <a:schemeClr val="accent1"/>
          </a:solidFill>
          <a:ln>
            <a:noFill/>
          </a:ln>
        </p:spPr>
        <p:txBody>
          <a:bodyPr vert="horz" wrap="square" lIns="91440" tIns="45720" rIns="91440" bIns="45720" numCol="1" anchor="t" anchorCtr="0" compatLnSpc="1"/>
          <a:lstStyle/>
          <a:p>
            <a:endParaRPr lang="en-US" sz="240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1"/>
            </p:custDataLst>
          </p:nvPr>
        </p:nvSpPr>
        <p:spPr>
          <a:xfrm>
            <a:off x="879513" y="6349874"/>
            <a:ext cx="2699297" cy="316718"/>
          </a:xfrm>
        </p:spPr>
        <p:txBody>
          <a:bodyPr/>
          <a:lstStyle/>
          <a:p>
            <a:fld id="{760FBDFE-C587-4B4C-A407-44438C67B59E}" type="datetimeFigureOut">
              <a:rPr lang="zh-CN" altLang="en-US" smtClean="0"/>
              <a:t>2022/1/18</a:t>
            </a:fld>
            <a:endParaRPr lang="zh-CN" altLang="en-US"/>
          </a:p>
        </p:txBody>
      </p:sp>
      <p:sp>
        <p:nvSpPr>
          <p:cNvPr id="3" name="页脚占位符 2"/>
          <p:cNvSpPr>
            <a:spLocks noGrp="1"/>
          </p:cNvSpPr>
          <p:nvPr>
            <p:ph type="ftr" sz="quarter" idx="11"/>
            <p:custDataLst>
              <p:tags r:id="rId2"/>
            </p:custDataLst>
          </p:nvPr>
        </p:nvSpPr>
        <p:spPr>
          <a:xfrm>
            <a:off x="4114928" y="6349874"/>
            <a:ext cx="3958969" cy="316718"/>
          </a:xfrm>
        </p:spPr>
        <p:txBody>
          <a:bodyPr/>
          <a:lstStyle/>
          <a:p>
            <a:endParaRPr lang="zh-CN" altLang="en-US"/>
          </a:p>
        </p:txBody>
      </p:sp>
      <p:sp>
        <p:nvSpPr>
          <p:cNvPr id="4" name="灯片编号占位符 3"/>
          <p:cNvSpPr>
            <a:spLocks noGrp="1"/>
          </p:cNvSpPr>
          <p:nvPr>
            <p:ph type="sldNum" sz="quarter" idx="12"/>
            <p:custDataLst>
              <p:tags r:id="rId3"/>
            </p:custDataLst>
          </p:nvPr>
        </p:nvSpPr>
        <p:spPr>
          <a:xfrm>
            <a:off x="8608358" y="6349874"/>
            <a:ext cx="2699297" cy="316718"/>
          </a:xfrm>
        </p:spPr>
        <p:txBody>
          <a:bodyPr/>
          <a:lstStyle/>
          <a:p>
            <a:fld id="{49AE70B2-8BF9-45C0-BB95-33D1B9D3A854}"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 With Background">
    <p:spTree>
      <p:nvGrpSpPr>
        <p:cNvPr id="1" name=""/>
        <p:cNvGrpSpPr/>
        <p:nvPr/>
      </p:nvGrpSpPr>
      <p:grpSpPr>
        <a:xfrm>
          <a:off x="0" y="0"/>
          <a:ext cx="0" cy="0"/>
          <a:chOff x="0" y="0"/>
          <a:chExt cx="0" cy="0"/>
        </a:xfrm>
      </p:grpSpPr>
      <p:sp>
        <p:nvSpPr>
          <p:cNvPr id="12" name="Footer Placeholder 11"/>
          <p:cNvSpPr>
            <a:spLocks noGrp="1"/>
          </p:cNvSpPr>
          <p:nvPr>
            <p:ph type="ftr" sz="quarter" idx="10"/>
          </p:nvPr>
        </p:nvSpPr>
        <p:spPr/>
        <p:txBody>
          <a:bodyPr/>
          <a:lstStyle>
            <a:lvl1pPr>
              <a:defRPr cap="none"/>
            </a:lvl1pPr>
          </a:lstStyle>
          <a:p>
            <a:endParaRPr lang="en-US" sz="1000" dirty="0">
              <a:solidFill>
                <a:srgbClr val="939598"/>
              </a:solidFill>
              <a:cs typeface="Arial" panose="020B0604020202020204" pitchFamily="34" charset="0"/>
            </a:endParaRPr>
          </a:p>
        </p:txBody>
      </p:sp>
      <p:sp>
        <p:nvSpPr>
          <p:cNvPr id="9" name="Title 28"/>
          <p:cNvSpPr>
            <a:spLocks noGrp="1"/>
          </p:cNvSpPr>
          <p:nvPr>
            <p:ph type="title" hasCustomPrompt="1"/>
          </p:nvPr>
        </p:nvSpPr>
        <p:spPr bwMode="gray">
          <a:xfrm>
            <a:off x="548640" y="274320"/>
            <a:ext cx="11073384" cy="521208"/>
          </a:xfrm>
          <a:prstGeom prst="rect">
            <a:avLst/>
          </a:prstGeom>
        </p:spPr>
        <p:txBody>
          <a:bodyPr wrap="square" lIns="0" tIns="0" rIns="0" bIns="0" anchor="ctr" anchorCtr="0"/>
          <a:lstStyle>
            <a:lvl1pPr marL="0" algn="l" defTabSz="1219200" rtl="0" eaLnBrk="1" latinLnBrk="0" hangingPunct="1">
              <a:lnSpc>
                <a:spcPct val="100000"/>
              </a:lnSpc>
              <a:spcBef>
                <a:spcPct val="0"/>
              </a:spcBef>
              <a:buNone/>
              <a:tabLst>
                <a:tab pos="1218565" algn="l"/>
              </a:tabLst>
              <a:defRPr lang="en-US" sz="3600" kern="1200" cap="none" spc="0" baseline="0" dirty="0">
                <a:solidFill>
                  <a:schemeClr val="tx1"/>
                </a:solidFill>
                <a:latin typeface="Arial" panose="020B0604020202020204" pitchFamily="34" charset="0"/>
                <a:ea typeface="+mn-ea"/>
                <a:cs typeface="Arial" panose="020B0604020202020204" pitchFamily="34" charset="0"/>
              </a:defRPr>
            </a:lvl1pPr>
          </a:lstStyle>
          <a:p>
            <a:r>
              <a:rPr lang="en-US" dirty="0"/>
              <a:t>Click To Edit Master Title</a:t>
            </a:r>
          </a:p>
        </p:txBody>
      </p:sp>
      <p:sp>
        <p:nvSpPr>
          <p:cNvPr id="14" name="Freeform 5"/>
          <p:cNvSpPr>
            <a:spLocks noChangeAspect="1" noEditPoints="1"/>
          </p:cNvSpPr>
          <p:nvPr userDrawn="1"/>
        </p:nvSpPr>
        <p:spPr bwMode="black">
          <a:xfrm>
            <a:off x="205354" y="423406"/>
            <a:ext cx="200587" cy="200587"/>
          </a:xfrm>
          <a:custGeom>
            <a:avLst/>
            <a:gdLst>
              <a:gd name="T0" fmla="*/ 684 w 1368"/>
              <a:gd name="T1" fmla="*/ 0 h 1368"/>
              <a:gd name="T2" fmla="*/ 0 w 1368"/>
              <a:gd name="T3" fmla="*/ 684 h 1368"/>
              <a:gd name="T4" fmla="*/ 684 w 1368"/>
              <a:gd name="T5" fmla="*/ 1368 h 1368"/>
              <a:gd name="T6" fmla="*/ 1368 w 1368"/>
              <a:gd name="T7" fmla="*/ 684 h 1368"/>
              <a:gd name="T8" fmla="*/ 684 w 1368"/>
              <a:gd name="T9" fmla="*/ 0 h 1368"/>
              <a:gd name="T10" fmla="*/ 1068 w 1368"/>
              <a:gd name="T11" fmla="*/ 698 h 1368"/>
              <a:gd name="T12" fmla="*/ 973 w 1368"/>
              <a:gd name="T13" fmla="*/ 793 h 1368"/>
              <a:gd name="T14" fmla="*/ 793 w 1368"/>
              <a:gd name="T15" fmla="*/ 793 h 1368"/>
              <a:gd name="T16" fmla="*/ 793 w 1368"/>
              <a:gd name="T17" fmla="*/ 973 h 1368"/>
              <a:gd name="T18" fmla="*/ 698 w 1368"/>
              <a:gd name="T19" fmla="*/ 1068 h 1368"/>
              <a:gd name="T20" fmla="*/ 670 w 1368"/>
              <a:gd name="T21" fmla="*/ 1068 h 1368"/>
              <a:gd name="T22" fmla="*/ 576 w 1368"/>
              <a:gd name="T23" fmla="*/ 973 h 1368"/>
              <a:gd name="T24" fmla="*/ 576 w 1368"/>
              <a:gd name="T25" fmla="*/ 793 h 1368"/>
              <a:gd name="T26" fmla="*/ 396 w 1368"/>
              <a:gd name="T27" fmla="*/ 793 h 1368"/>
              <a:gd name="T28" fmla="*/ 301 w 1368"/>
              <a:gd name="T29" fmla="*/ 698 h 1368"/>
              <a:gd name="T30" fmla="*/ 301 w 1368"/>
              <a:gd name="T31" fmla="*/ 671 h 1368"/>
              <a:gd name="T32" fmla="*/ 396 w 1368"/>
              <a:gd name="T33" fmla="*/ 576 h 1368"/>
              <a:gd name="T34" fmla="*/ 576 w 1368"/>
              <a:gd name="T35" fmla="*/ 576 h 1368"/>
              <a:gd name="T36" fmla="*/ 576 w 1368"/>
              <a:gd name="T37" fmla="*/ 396 h 1368"/>
              <a:gd name="T38" fmla="*/ 670 w 1368"/>
              <a:gd name="T39" fmla="*/ 301 h 1368"/>
              <a:gd name="T40" fmla="*/ 698 w 1368"/>
              <a:gd name="T41" fmla="*/ 301 h 1368"/>
              <a:gd name="T42" fmla="*/ 793 w 1368"/>
              <a:gd name="T43" fmla="*/ 396 h 1368"/>
              <a:gd name="T44" fmla="*/ 793 w 1368"/>
              <a:gd name="T45" fmla="*/ 576 h 1368"/>
              <a:gd name="T46" fmla="*/ 973 w 1368"/>
              <a:gd name="T47" fmla="*/ 576 h 1368"/>
              <a:gd name="T48" fmla="*/ 1068 w 1368"/>
              <a:gd name="T49" fmla="*/ 671 h 1368"/>
              <a:gd name="T50" fmla="*/ 1068 w 1368"/>
              <a:gd name="T51" fmla="*/ 698 h 1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68" h="1368">
                <a:moveTo>
                  <a:pt x="684" y="0"/>
                </a:moveTo>
                <a:cubicBezTo>
                  <a:pt x="307" y="0"/>
                  <a:pt x="0" y="307"/>
                  <a:pt x="0" y="684"/>
                </a:cubicBezTo>
                <a:cubicBezTo>
                  <a:pt x="0" y="1062"/>
                  <a:pt x="307" y="1368"/>
                  <a:pt x="684" y="1368"/>
                </a:cubicBezTo>
                <a:cubicBezTo>
                  <a:pt x="1062" y="1368"/>
                  <a:pt x="1368" y="1062"/>
                  <a:pt x="1368" y="684"/>
                </a:cubicBezTo>
                <a:cubicBezTo>
                  <a:pt x="1368" y="307"/>
                  <a:pt x="1062" y="0"/>
                  <a:pt x="684" y="0"/>
                </a:cubicBezTo>
                <a:close/>
                <a:moveTo>
                  <a:pt x="1068" y="698"/>
                </a:moveTo>
                <a:cubicBezTo>
                  <a:pt x="1068" y="751"/>
                  <a:pt x="1025" y="793"/>
                  <a:pt x="973" y="793"/>
                </a:cubicBezTo>
                <a:cubicBezTo>
                  <a:pt x="793" y="793"/>
                  <a:pt x="793" y="793"/>
                  <a:pt x="793" y="793"/>
                </a:cubicBezTo>
                <a:cubicBezTo>
                  <a:pt x="793" y="973"/>
                  <a:pt x="793" y="973"/>
                  <a:pt x="793" y="973"/>
                </a:cubicBezTo>
                <a:cubicBezTo>
                  <a:pt x="793" y="1025"/>
                  <a:pt x="750" y="1068"/>
                  <a:pt x="698" y="1068"/>
                </a:cubicBezTo>
                <a:cubicBezTo>
                  <a:pt x="670" y="1068"/>
                  <a:pt x="670" y="1068"/>
                  <a:pt x="670" y="1068"/>
                </a:cubicBezTo>
                <a:cubicBezTo>
                  <a:pt x="618" y="1068"/>
                  <a:pt x="576" y="1025"/>
                  <a:pt x="576" y="973"/>
                </a:cubicBezTo>
                <a:cubicBezTo>
                  <a:pt x="576" y="793"/>
                  <a:pt x="576" y="793"/>
                  <a:pt x="576" y="793"/>
                </a:cubicBezTo>
                <a:cubicBezTo>
                  <a:pt x="396" y="793"/>
                  <a:pt x="396" y="793"/>
                  <a:pt x="396" y="793"/>
                </a:cubicBezTo>
                <a:cubicBezTo>
                  <a:pt x="344" y="793"/>
                  <a:pt x="301" y="751"/>
                  <a:pt x="301" y="698"/>
                </a:cubicBezTo>
                <a:cubicBezTo>
                  <a:pt x="301" y="671"/>
                  <a:pt x="301" y="671"/>
                  <a:pt x="301" y="671"/>
                </a:cubicBezTo>
                <a:cubicBezTo>
                  <a:pt x="301" y="618"/>
                  <a:pt x="344" y="576"/>
                  <a:pt x="396" y="576"/>
                </a:cubicBezTo>
                <a:cubicBezTo>
                  <a:pt x="576" y="576"/>
                  <a:pt x="576" y="576"/>
                  <a:pt x="576" y="576"/>
                </a:cubicBezTo>
                <a:cubicBezTo>
                  <a:pt x="576" y="396"/>
                  <a:pt x="576" y="396"/>
                  <a:pt x="576" y="396"/>
                </a:cubicBezTo>
                <a:cubicBezTo>
                  <a:pt x="576" y="344"/>
                  <a:pt x="618" y="301"/>
                  <a:pt x="670" y="301"/>
                </a:cubicBezTo>
                <a:cubicBezTo>
                  <a:pt x="698" y="301"/>
                  <a:pt x="698" y="301"/>
                  <a:pt x="698" y="301"/>
                </a:cubicBezTo>
                <a:cubicBezTo>
                  <a:pt x="750" y="301"/>
                  <a:pt x="793" y="344"/>
                  <a:pt x="793" y="396"/>
                </a:cubicBezTo>
                <a:cubicBezTo>
                  <a:pt x="793" y="576"/>
                  <a:pt x="793" y="576"/>
                  <a:pt x="793" y="576"/>
                </a:cubicBezTo>
                <a:cubicBezTo>
                  <a:pt x="973" y="576"/>
                  <a:pt x="973" y="576"/>
                  <a:pt x="973" y="576"/>
                </a:cubicBezTo>
                <a:cubicBezTo>
                  <a:pt x="1025" y="576"/>
                  <a:pt x="1068" y="618"/>
                  <a:pt x="1068" y="671"/>
                </a:cubicBezTo>
                <a:lnTo>
                  <a:pt x="1068" y="698"/>
                </a:lnTo>
                <a:close/>
              </a:path>
            </a:pathLst>
          </a:custGeom>
          <a:solidFill>
            <a:schemeClr val="accent1"/>
          </a:solidFill>
          <a:ln>
            <a:noFill/>
          </a:ln>
        </p:spPr>
        <p:txBody>
          <a:bodyPr vert="horz" wrap="square" lIns="91440" tIns="45720" rIns="91440" bIns="45720" numCol="1" anchor="t" anchorCtr="0" compatLnSpc="1"/>
          <a:lstStyle/>
          <a:p>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Content - No Background">
    <p:spTree>
      <p:nvGrpSpPr>
        <p:cNvPr id="1" name=""/>
        <p:cNvGrpSpPr/>
        <p:nvPr/>
      </p:nvGrpSpPr>
      <p:grpSpPr>
        <a:xfrm>
          <a:off x="0" y="0"/>
          <a:ext cx="0" cy="0"/>
          <a:chOff x="0" y="0"/>
          <a:chExt cx="0" cy="0"/>
        </a:xfrm>
      </p:grpSpPr>
      <p:sp>
        <p:nvSpPr>
          <p:cNvPr id="15" name="Footer Placeholder 14"/>
          <p:cNvSpPr>
            <a:spLocks noGrp="1"/>
          </p:cNvSpPr>
          <p:nvPr>
            <p:ph type="ftr" sz="quarter" idx="10"/>
          </p:nvPr>
        </p:nvSpPr>
        <p:spPr/>
        <p:txBody>
          <a:bodyPr/>
          <a:lstStyle/>
          <a:p>
            <a:endParaRPr lang="en-US" sz="1000" dirty="0">
              <a:solidFill>
                <a:srgbClr val="939598"/>
              </a:solidFill>
              <a:cs typeface="Arial" panose="020B0604020202020204" pitchFamily="34" charset="0"/>
            </a:endParaRPr>
          </a:p>
        </p:txBody>
      </p:sp>
      <p:sp>
        <p:nvSpPr>
          <p:cNvPr id="10" name="Title 28"/>
          <p:cNvSpPr>
            <a:spLocks noGrp="1"/>
          </p:cNvSpPr>
          <p:nvPr>
            <p:ph type="title" hasCustomPrompt="1"/>
          </p:nvPr>
        </p:nvSpPr>
        <p:spPr bwMode="gray">
          <a:xfrm>
            <a:off x="548640" y="274320"/>
            <a:ext cx="11073384" cy="521208"/>
          </a:xfrm>
          <a:prstGeom prst="rect">
            <a:avLst/>
          </a:prstGeom>
        </p:spPr>
        <p:txBody>
          <a:bodyPr wrap="square" lIns="0" tIns="0" rIns="0" bIns="0" anchor="ctr" anchorCtr="0"/>
          <a:lstStyle>
            <a:lvl1pPr marL="0" algn="l" defTabSz="1219200" rtl="0" eaLnBrk="1" latinLnBrk="0" hangingPunct="1">
              <a:lnSpc>
                <a:spcPct val="100000"/>
              </a:lnSpc>
              <a:spcBef>
                <a:spcPct val="0"/>
              </a:spcBef>
              <a:buNone/>
              <a:tabLst>
                <a:tab pos="1218565" algn="l"/>
              </a:tabLst>
              <a:defRPr lang="en-US" sz="3600" kern="1200" cap="none" spc="0" baseline="0" dirty="0">
                <a:solidFill>
                  <a:schemeClr val="tx1"/>
                </a:solidFill>
                <a:latin typeface="Arial" panose="020B0604020202020204" pitchFamily="34" charset="0"/>
                <a:ea typeface="+mn-ea"/>
                <a:cs typeface="Arial" panose="020B0604020202020204" pitchFamily="34" charset="0"/>
              </a:defRPr>
            </a:lvl1pPr>
          </a:lstStyle>
          <a:p>
            <a:r>
              <a:rPr lang="en-US" dirty="0"/>
              <a:t>Click To Edit Master Title</a:t>
            </a:r>
          </a:p>
        </p:txBody>
      </p:sp>
      <p:sp>
        <p:nvSpPr>
          <p:cNvPr id="11" name="Freeform 5"/>
          <p:cNvSpPr>
            <a:spLocks noChangeAspect="1" noEditPoints="1"/>
          </p:cNvSpPr>
          <p:nvPr userDrawn="1"/>
        </p:nvSpPr>
        <p:spPr bwMode="black">
          <a:xfrm>
            <a:off x="205354" y="423406"/>
            <a:ext cx="200587" cy="200587"/>
          </a:xfrm>
          <a:custGeom>
            <a:avLst/>
            <a:gdLst>
              <a:gd name="T0" fmla="*/ 684 w 1368"/>
              <a:gd name="T1" fmla="*/ 0 h 1368"/>
              <a:gd name="T2" fmla="*/ 0 w 1368"/>
              <a:gd name="T3" fmla="*/ 684 h 1368"/>
              <a:gd name="T4" fmla="*/ 684 w 1368"/>
              <a:gd name="T5" fmla="*/ 1368 h 1368"/>
              <a:gd name="T6" fmla="*/ 1368 w 1368"/>
              <a:gd name="T7" fmla="*/ 684 h 1368"/>
              <a:gd name="T8" fmla="*/ 684 w 1368"/>
              <a:gd name="T9" fmla="*/ 0 h 1368"/>
              <a:gd name="T10" fmla="*/ 1068 w 1368"/>
              <a:gd name="T11" fmla="*/ 698 h 1368"/>
              <a:gd name="T12" fmla="*/ 973 w 1368"/>
              <a:gd name="T13" fmla="*/ 793 h 1368"/>
              <a:gd name="T14" fmla="*/ 793 w 1368"/>
              <a:gd name="T15" fmla="*/ 793 h 1368"/>
              <a:gd name="T16" fmla="*/ 793 w 1368"/>
              <a:gd name="T17" fmla="*/ 973 h 1368"/>
              <a:gd name="T18" fmla="*/ 698 w 1368"/>
              <a:gd name="T19" fmla="*/ 1068 h 1368"/>
              <a:gd name="T20" fmla="*/ 670 w 1368"/>
              <a:gd name="T21" fmla="*/ 1068 h 1368"/>
              <a:gd name="T22" fmla="*/ 576 w 1368"/>
              <a:gd name="T23" fmla="*/ 973 h 1368"/>
              <a:gd name="T24" fmla="*/ 576 w 1368"/>
              <a:gd name="T25" fmla="*/ 793 h 1368"/>
              <a:gd name="T26" fmla="*/ 396 w 1368"/>
              <a:gd name="T27" fmla="*/ 793 h 1368"/>
              <a:gd name="T28" fmla="*/ 301 w 1368"/>
              <a:gd name="T29" fmla="*/ 698 h 1368"/>
              <a:gd name="T30" fmla="*/ 301 w 1368"/>
              <a:gd name="T31" fmla="*/ 671 h 1368"/>
              <a:gd name="T32" fmla="*/ 396 w 1368"/>
              <a:gd name="T33" fmla="*/ 576 h 1368"/>
              <a:gd name="T34" fmla="*/ 576 w 1368"/>
              <a:gd name="T35" fmla="*/ 576 h 1368"/>
              <a:gd name="T36" fmla="*/ 576 w 1368"/>
              <a:gd name="T37" fmla="*/ 396 h 1368"/>
              <a:gd name="T38" fmla="*/ 670 w 1368"/>
              <a:gd name="T39" fmla="*/ 301 h 1368"/>
              <a:gd name="T40" fmla="*/ 698 w 1368"/>
              <a:gd name="T41" fmla="*/ 301 h 1368"/>
              <a:gd name="T42" fmla="*/ 793 w 1368"/>
              <a:gd name="T43" fmla="*/ 396 h 1368"/>
              <a:gd name="T44" fmla="*/ 793 w 1368"/>
              <a:gd name="T45" fmla="*/ 576 h 1368"/>
              <a:gd name="T46" fmla="*/ 973 w 1368"/>
              <a:gd name="T47" fmla="*/ 576 h 1368"/>
              <a:gd name="T48" fmla="*/ 1068 w 1368"/>
              <a:gd name="T49" fmla="*/ 671 h 1368"/>
              <a:gd name="T50" fmla="*/ 1068 w 1368"/>
              <a:gd name="T51" fmla="*/ 698 h 1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68" h="1368">
                <a:moveTo>
                  <a:pt x="684" y="0"/>
                </a:moveTo>
                <a:cubicBezTo>
                  <a:pt x="307" y="0"/>
                  <a:pt x="0" y="307"/>
                  <a:pt x="0" y="684"/>
                </a:cubicBezTo>
                <a:cubicBezTo>
                  <a:pt x="0" y="1062"/>
                  <a:pt x="307" y="1368"/>
                  <a:pt x="684" y="1368"/>
                </a:cubicBezTo>
                <a:cubicBezTo>
                  <a:pt x="1062" y="1368"/>
                  <a:pt x="1368" y="1062"/>
                  <a:pt x="1368" y="684"/>
                </a:cubicBezTo>
                <a:cubicBezTo>
                  <a:pt x="1368" y="307"/>
                  <a:pt x="1062" y="0"/>
                  <a:pt x="684" y="0"/>
                </a:cubicBezTo>
                <a:close/>
                <a:moveTo>
                  <a:pt x="1068" y="698"/>
                </a:moveTo>
                <a:cubicBezTo>
                  <a:pt x="1068" y="751"/>
                  <a:pt x="1025" y="793"/>
                  <a:pt x="973" y="793"/>
                </a:cubicBezTo>
                <a:cubicBezTo>
                  <a:pt x="793" y="793"/>
                  <a:pt x="793" y="793"/>
                  <a:pt x="793" y="793"/>
                </a:cubicBezTo>
                <a:cubicBezTo>
                  <a:pt x="793" y="973"/>
                  <a:pt x="793" y="973"/>
                  <a:pt x="793" y="973"/>
                </a:cubicBezTo>
                <a:cubicBezTo>
                  <a:pt x="793" y="1025"/>
                  <a:pt x="750" y="1068"/>
                  <a:pt x="698" y="1068"/>
                </a:cubicBezTo>
                <a:cubicBezTo>
                  <a:pt x="670" y="1068"/>
                  <a:pt x="670" y="1068"/>
                  <a:pt x="670" y="1068"/>
                </a:cubicBezTo>
                <a:cubicBezTo>
                  <a:pt x="618" y="1068"/>
                  <a:pt x="576" y="1025"/>
                  <a:pt x="576" y="973"/>
                </a:cubicBezTo>
                <a:cubicBezTo>
                  <a:pt x="576" y="793"/>
                  <a:pt x="576" y="793"/>
                  <a:pt x="576" y="793"/>
                </a:cubicBezTo>
                <a:cubicBezTo>
                  <a:pt x="396" y="793"/>
                  <a:pt x="396" y="793"/>
                  <a:pt x="396" y="793"/>
                </a:cubicBezTo>
                <a:cubicBezTo>
                  <a:pt x="344" y="793"/>
                  <a:pt x="301" y="751"/>
                  <a:pt x="301" y="698"/>
                </a:cubicBezTo>
                <a:cubicBezTo>
                  <a:pt x="301" y="671"/>
                  <a:pt x="301" y="671"/>
                  <a:pt x="301" y="671"/>
                </a:cubicBezTo>
                <a:cubicBezTo>
                  <a:pt x="301" y="618"/>
                  <a:pt x="344" y="576"/>
                  <a:pt x="396" y="576"/>
                </a:cubicBezTo>
                <a:cubicBezTo>
                  <a:pt x="576" y="576"/>
                  <a:pt x="576" y="576"/>
                  <a:pt x="576" y="576"/>
                </a:cubicBezTo>
                <a:cubicBezTo>
                  <a:pt x="576" y="396"/>
                  <a:pt x="576" y="396"/>
                  <a:pt x="576" y="396"/>
                </a:cubicBezTo>
                <a:cubicBezTo>
                  <a:pt x="576" y="344"/>
                  <a:pt x="618" y="301"/>
                  <a:pt x="670" y="301"/>
                </a:cubicBezTo>
                <a:cubicBezTo>
                  <a:pt x="698" y="301"/>
                  <a:pt x="698" y="301"/>
                  <a:pt x="698" y="301"/>
                </a:cubicBezTo>
                <a:cubicBezTo>
                  <a:pt x="750" y="301"/>
                  <a:pt x="793" y="344"/>
                  <a:pt x="793" y="396"/>
                </a:cubicBezTo>
                <a:cubicBezTo>
                  <a:pt x="793" y="576"/>
                  <a:pt x="793" y="576"/>
                  <a:pt x="793" y="576"/>
                </a:cubicBezTo>
                <a:cubicBezTo>
                  <a:pt x="973" y="576"/>
                  <a:pt x="973" y="576"/>
                  <a:pt x="973" y="576"/>
                </a:cubicBezTo>
                <a:cubicBezTo>
                  <a:pt x="1025" y="576"/>
                  <a:pt x="1068" y="618"/>
                  <a:pt x="1068" y="671"/>
                </a:cubicBezTo>
                <a:lnTo>
                  <a:pt x="1068" y="698"/>
                </a:lnTo>
                <a:close/>
              </a:path>
            </a:pathLst>
          </a:custGeom>
          <a:solidFill>
            <a:schemeClr val="accent1"/>
          </a:solidFill>
          <a:ln>
            <a:noFill/>
          </a:ln>
        </p:spPr>
        <p:txBody>
          <a:bodyPr vert="horz" wrap="square" lIns="91440" tIns="45720" rIns="91440" bIns="45720" numCol="1" anchor="t" anchorCtr="0" compatLnSpc="1"/>
          <a:lstStyle/>
          <a:p>
            <a:endParaRPr lang="en-US"/>
          </a:p>
        </p:txBody>
      </p:sp>
      <p:sp>
        <p:nvSpPr>
          <p:cNvPr id="12" name="Rectangle 11"/>
          <p:cNvSpPr/>
          <p:nvPr userDrawn="1"/>
        </p:nvSpPr>
        <p:spPr bwMode="gray">
          <a:xfrm>
            <a:off x="11748699" y="6395714"/>
            <a:ext cx="443301" cy="322249"/>
          </a:xfrm>
          <a:prstGeom prst="rect">
            <a:avLst/>
          </a:prstGeom>
          <a:solidFill>
            <a:schemeClr val="tx1"/>
          </a:solidFill>
          <a:ln>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slide number"/>
          <p:cNvSpPr txBox="1"/>
          <p:nvPr userDrawn="1"/>
        </p:nvSpPr>
        <p:spPr bwMode="white">
          <a:xfrm>
            <a:off x="11748699" y="6389258"/>
            <a:ext cx="450345" cy="246221"/>
          </a:xfrm>
          <a:prstGeom prst="rect">
            <a:avLst/>
          </a:prstGeom>
        </p:spPr>
        <p:txBody>
          <a:bodyPr vert="horz" lIns="0" tIns="0" rIns="0" bIns="0" rtlCol="0" anchor="b"/>
          <a:lstStyle>
            <a:defPPr>
              <a:defRPr lang="en-US"/>
            </a:defPPr>
            <a:lvl1pPr algn="ctr">
              <a:defRPr sz="1000">
                <a:solidFill>
                  <a:schemeClr val="bg1"/>
                </a:solidFill>
              </a:defRPr>
            </a:lvl1pPr>
          </a:lstStyle>
          <a:p>
            <a:pPr lvl="0" algn="ctr"/>
            <a:fld id="{6EA5B71A-1B18-4E34-A48F-65DC4937AA99}" type="slidenum">
              <a:rPr lang="en-US" smtClean="0"/>
              <a:t>‹#›</a:t>
            </a:fld>
            <a:endParaRPr lang="en-US" dirty="0"/>
          </a:p>
        </p:txBody>
      </p:sp>
      <p:pic>
        <p:nvPicPr>
          <p:cNvPr id="20" name="Picture 1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rot="16200000">
            <a:off x="11304982" y="5505441"/>
            <a:ext cx="1330737" cy="443301"/>
          </a:xfrm>
          <a:prstGeom prst="rect">
            <a:avLst/>
          </a:prstGeom>
        </p:spPr>
      </p:pic>
      <p:sp>
        <p:nvSpPr>
          <p:cNvPr id="22" name="Content Placeholder 2"/>
          <p:cNvSpPr>
            <a:spLocks noGrp="1"/>
          </p:cNvSpPr>
          <p:nvPr>
            <p:ph sz="half" idx="1"/>
          </p:nvPr>
        </p:nvSpPr>
        <p:spPr bwMode="gray">
          <a:xfrm>
            <a:off x="548640" y="1179575"/>
            <a:ext cx="11073384" cy="5211699"/>
          </a:xfrm>
          <a:prstGeom prst="rect">
            <a:avLst/>
          </a:prstGeom>
        </p:spPr>
        <p:txBody>
          <a:bodyPr lIns="0" tIns="0" rIns="0" bIns="0"/>
          <a:lstStyle>
            <a:lvl1pPr marL="171450" indent="-171450">
              <a:lnSpc>
                <a:spcPct val="90000"/>
              </a:lnSpc>
              <a:spcBef>
                <a:spcPts val="500"/>
              </a:spcBef>
              <a:buClrTx/>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609600" indent="-228600">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8356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3pPr>
            <a:lvl4pPr marL="1146810" indent="-15684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14452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a:defRPr sz="2400"/>
            </a:lvl6pPr>
            <a:lvl7pPr>
              <a:defRPr sz="2400"/>
            </a:lvl7pPr>
            <a:lvl8pPr>
              <a:defRPr sz="2400"/>
            </a:lvl8pPr>
            <a:lvl9pPr>
              <a:defRPr sz="24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Content - With Background">
    <p:spTree>
      <p:nvGrpSpPr>
        <p:cNvPr id="1" name=""/>
        <p:cNvGrpSpPr/>
        <p:nvPr/>
      </p:nvGrpSpPr>
      <p:grpSpPr>
        <a:xfrm>
          <a:off x="0" y="0"/>
          <a:ext cx="0" cy="0"/>
          <a:chOff x="0" y="0"/>
          <a:chExt cx="0" cy="0"/>
        </a:xfrm>
      </p:grpSpPr>
      <p:sp>
        <p:nvSpPr>
          <p:cNvPr id="15" name="Footer Placeholder 14"/>
          <p:cNvSpPr>
            <a:spLocks noGrp="1"/>
          </p:cNvSpPr>
          <p:nvPr>
            <p:ph type="ftr" sz="quarter" idx="10"/>
          </p:nvPr>
        </p:nvSpPr>
        <p:spPr/>
        <p:txBody>
          <a:bodyPr/>
          <a:lstStyle/>
          <a:p>
            <a:endParaRPr lang="en-US" sz="1000" dirty="0">
              <a:solidFill>
                <a:srgbClr val="939598"/>
              </a:solidFill>
              <a:cs typeface="Arial" panose="020B0604020202020204" pitchFamily="34" charset="0"/>
            </a:endParaRPr>
          </a:p>
        </p:txBody>
      </p:sp>
      <p:sp>
        <p:nvSpPr>
          <p:cNvPr id="10" name="Title 28"/>
          <p:cNvSpPr>
            <a:spLocks noGrp="1"/>
          </p:cNvSpPr>
          <p:nvPr>
            <p:ph type="title" hasCustomPrompt="1"/>
          </p:nvPr>
        </p:nvSpPr>
        <p:spPr bwMode="gray">
          <a:xfrm>
            <a:off x="548640" y="274320"/>
            <a:ext cx="11073384" cy="521208"/>
          </a:xfrm>
          <a:prstGeom prst="rect">
            <a:avLst/>
          </a:prstGeom>
        </p:spPr>
        <p:txBody>
          <a:bodyPr wrap="square" lIns="0" tIns="0" rIns="0" bIns="0" anchor="ctr" anchorCtr="0"/>
          <a:lstStyle>
            <a:lvl1pPr marL="0" algn="l" defTabSz="1219200" rtl="0" eaLnBrk="1" latinLnBrk="0" hangingPunct="1">
              <a:lnSpc>
                <a:spcPct val="100000"/>
              </a:lnSpc>
              <a:spcBef>
                <a:spcPct val="0"/>
              </a:spcBef>
              <a:buNone/>
              <a:tabLst>
                <a:tab pos="1218565" algn="l"/>
              </a:tabLst>
              <a:defRPr lang="en-US" sz="3600" kern="1200" cap="none" spc="0" baseline="0" dirty="0">
                <a:solidFill>
                  <a:schemeClr val="tx1"/>
                </a:solidFill>
                <a:latin typeface="Arial" panose="020B0604020202020204" pitchFamily="34" charset="0"/>
                <a:ea typeface="+mn-ea"/>
                <a:cs typeface="Arial" panose="020B0604020202020204" pitchFamily="34" charset="0"/>
              </a:defRPr>
            </a:lvl1pPr>
          </a:lstStyle>
          <a:p>
            <a:r>
              <a:rPr lang="en-US" dirty="0"/>
              <a:t>Click To Edit Master Title</a:t>
            </a:r>
          </a:p>
        </p:txBody>
      </p:sp>
      <p:sp>
        <p:nvSpPr>
          <p:cNvPr id="12" name="Freeform 5"/>
          <p:cNvSpPr>
            <a:spLocks noChangeAspect="1" noEditPoints="1"/>
          </p:cNvSpPr>
          <p:nvPr userDrawn="1"/>
        </p:nvSpPr>
        <p:spPr bwMode="black">
          <a:xfrm>
            <a:off x="205354" y="423406"/>
            <a:ext cx="200587" cy="200587"/>
          </a:xfrm>
          <a:custGeom>
            <a:avLst/>
            <a:gdLst>
              <a:gd name="T0" fmla="*/ 684 w 1368"/>
              <a:gd name="T1" fmla="*/ 0 h 1368"/>
              <a:gd name="T2" fmla="*/ 0 w 1368"/>
              <a:gd name="T3" fmla="*/ 684 h 1368"/>
              <a:gd name="T4" fmla="*/ 684 w 1368"/>
              <a:gd name="T5" fmla="*/ 1368 h 1368"/>
              <a:gd name="T6" fmla="*/ 1368 w 1368"/>
              <a:gd name="T7" fmla="*/ 684 h 1368"/>
              <a:gd name="T8" fmla="*/ 684 w 1368"/>
              <a:gd name="T9" fmla="*/ 0 h 1368"/>
              <a:gd name="T10" fmla="*/ 1068 w 1368"/>
              <a:gd name="T11" fmla="*/ 698 h 1368"/>
              <a:gd name="T12" fmla="*/ 973 w 1368"/>
              <a:gd name="T13" fmla="*/ 793 h 1368"/>
              <a:gd name="T14" fmla="*/ 793 w 1368"/>
              <a:gd name="T15" fmla="*/ 793 h 1368"/>
              <a:gd name="T16" fmla="*/ 793 w 1368"/>
              <a:gd name="T17" fmla="*/ 973 h 1368"/>
              <a:gd name="T18" fmla="*/ 698 w 1368"/>
              <a:gd name="T19" fmla="*/ 1068 h 1368"/>
              <a:gd name="T20" fmla="*/ 670 w 1368"/>
              <a:gd name="T21" fmla="*/ 1068 h 1368"/>
              <a:gd name="T22" fmla="*/ 576 w 1368"/>
              <a:gd name="T23" fmla="*/ 973 h 1368"/>
              <a:gd name="T24" fmla="*/ 576 w 1368"/>
              <a:gd name="T25" fmla="*/ 793 h 1368"/>
              <a:gd name="T26" fmla="*/ 396 w 1368"/>
              <a:gd name="T27" fmla="*/ 793 h 1368"/>
              <a:gd name="T28" fmla="*/ 301 w 1368"/>
              <a:gd name="T29" fmla="*/ 698 h 1368"/>
              <a:gd name="T30" fmla="*/ 301 w 1368"/>
              <a:gd name="T31" fmla="*/ 671 h 1368"/>
              <a:gd name="T32" fmla="*/ 396 w 1368"/>
              <a:gd name="T33" fmla="*/ 576 h 1368"/>
              <a:gd name="T34" fmla="*/ 576 w 1368"/>
              <a:gd name="T35" fmla="*/ 576 h 1368"/>
              <a:gd name="T36" fmla="*/ 576 w 1368"/>
              <a:gd name="T37" fmla="*/ 396 h 1368"/>
              <a:gd name="T38" fmla="*/ 670 w 1368"/>
              <a:gd name="T39" fmla="*/ 301 h 1368"/>
              <a:gd name="T40" fmla="*/ 698 w 1368"/>
              <a:gd name="T41" fmla="*/ 301 h 1368"/>
              <a:gd name="T42" fmla="*/ 793 w 1368"/>
              <a:gd name="T43" fmla="*/ 396 h 1368"/>
              <a:gd name="T44" fmla="*/ 793 w 1368"/>
              <a:gd name="T45" fmla="*/ 576 h 1368"/>
              <a:gd name="T46" fmla="*/ 973 w 1368"/>
              <a:gd name="T47" fmla="*/ 576 h 1368"/>
              <a:gd name="T48" fmla="*/ 1068 w 1368"/>
              <a:gd name="T49" fmla="*/ 671 h 1368"/>
              <a:gd name="T50" fmla="*/ 1068 w 1368"/>
              <a:gd name="T51" fmla="*/ 698 h 1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68" h="1368">
                <a:moveTo>
                  <a:pt x="684" y="0"/>
                </a:moveTo>
                <a:cubicBezTo>
                  <a:pt x="307" y="0"/>
                  <a:pt x="0" y="307"/>
                  <a:pt x="0" y="684"/>
                </a:cubicBezTo>
                <a:cubicBezTo>
                  <a:pt x="0" y="1062"/>
                  <a:pt x="307" y="1368"/>
                  <a:pt x="684" y="1368"/>
                </a:cubicBezTo>
                <a:cubicBezTo>
                  <a:pt x="1062" y="1368"/>
                  <a:pt x="1368" y="1062"/>
                  <a:pt x="1368" y="684"/>
                </a:cubicBezTo>
                <a:cubicBezTo>
                  <a:pt x="1368" y="307"/>
                  <a:pt x="1062" y="0"/>
                  <a:pt x="684" y="0"/>
                </a:cubicBezTo>
                <a:close/>
                <a:moveTo>
                  <a:pt x="1068" y="698"/>
                </a:moveTo>
                <a:cubicBezTo>
                  <a:pt x="1068" y="751"/>
                  <a:pt x="1025" y="793"/>
                  <a:pt x="973" y="793"/>
                </a:cubicBezTo>
                <a:cubicBezTo>
                  <a:pt x="793" y="793"/>
                  <a:pt x="793" y="793"/>
                  <a:pt x="793" y="793"/>
                </a:cubicBezTo>
                <a:cubicBezTo>
                  <a:pt x="793" y="973"/>
                  <a:pt x="793" y="973"/>
                  <a:pt x="793" y="973"/>
                </a:cubicBezTo>
                <a:cubicBezTo>
                  <a:pt x="793" y="1025"/>
                  <a:pt x="750" y="1068"/>
                  <a:pt x="698" y="1068"/>
                </a:cubicBezTo>
                <a:cubicBezTo>
                  <a:pt x="670" y="1068"/>
                  <a:pt x="670" y="1068"/>
                  <a:pt x="670" y="1068"/>
                </a:cubicBezTo>
                <a:cubicBezTo>
                  <a:pt x="618" y="1068"/>
                  <a:pt x="576" y="1025"/>
                  <a:pt x="576" y="973"/>
                </a:cubicBezTo>
                <a:cubicBezTo>
                  <a:pt x="576" y="793"/>
                  <a:pt x="576" y="793"/>
                  <a:pt x="576" y="793"/>
                </a:cubicBezTo>
                <a:cubicBezTo>
                  <a:pt x="396" y="793"/>
                  <a:pt x="396" y="793"/>
                  <a:pt x="396" y="793"/>
                </a:cubicBezTo>
                <a:cubicBezTo>
                  <a:pt x="344" y="793"/>
                  <a:pt x="301" y="751"/>
                  <a:pt x="301" y="698"/>
                </a:cubicBezTo>
                <a:cubicBezTo>
                  <a:pt x="301" y="671"/>
                  <a:pt x="301" y="671"/>
                  <a:pt x="301" y="671"/>
                </a:cubicBezTo>
                <a:cubicBezTo>
                  <a:pt x="301" y="618"/>
                  <a:pt x="344" y="576"/>
                  <a:pt x="396" y="576"/>
                </a:cubicBezTo>
                <a:cubicBezTo>
                  <a:pt x="576" y="576"/>
                  <a:pt x="576" y="576"/>
                  <a:pt x="576" y="576"/>
                </a:cubicBezTo>
                <a:cubicBezTo>
                  <a:pt x="576" y="396"/>
                  <a:pt x="576" y="396"/>
                  <a:pt x="576" y="396"/>
                </a:cubicBezTo>
                <a:cubicBezTo>
                  <a:pt x="576" y="344"/>
                  <a:pt x="618" y="301"/>
                  <a:pt x="670" y="301"/>
                </a:cubicBezTo>
                <a:cubicBezTo>
                  <a:pt x="698" y="301"/>
                  <a:pt x="698" y="301"/>
                  <a:pt x="698" y="301"/>
                </a:cubicBezTo>
                <a:cubicBezTo>
                  <a:pt x="750" y="301"/>
                  <a:pt x="793" y="344"/>
                  <a:pt x="793" y="396"/>
                </a:cubicBezTo>
                <a:cubicBezTo>
                  <a:pt x="793" y="576"/>
                  <a:pt x="793" y="576"/>
                  <a:pt x="793" y="576"/>
                </a:cubicBezTo>
                <a:cubicBezTo>
                  <a:pt x="973" y="576"/>
                  <a:pt x="973" y="576"/>
                  <a:pt x="973" y="576"/>
                </a:cubicBezTo>
                <a:cubicBezTo>
                  <a:pt x="1025" y="576"/>
                  <a:pt x="1068" y="618"/>
                  <a:pt x="1068" y="671"/>
                </a:cubicBezTo>
                <a:lnTo>
                  <a:pt x="1068" y="698"/>
                </a:lnTo>
                <a:close/>
              </a:path>
            </a:pathLst>
          </a:custGeom>
          <a:solidFill>
            <a:schemeClr val="accent1"/>
          </a:solidFill>
          <a:ln>
            <a:noFill/>
          </a:ln>
        </p:spPr>
        <p:txBody>
          <a:bodyPr vert="horz" wrap="square" lIns="91440" tIns="45720" rIns="91440" bIns="45720" numCol="1" anchor="t" anchorCtr="0" compatLnSpc="1"/>
          <a:lstStyle/>
          <a:p>
            <a:endParaRPr lang="en-US"/>
          </a:p>
        </p:txBody>
      </p:sp>
      <p:sp>
        <p:nvSpPr>
          <p:cNvPr id="16" name="Content Placeholder 2"/>
          <p:cNvSpPr>
            <a:spLocks noGrp="1"/>
          </p:cNvSpPr>
          <p:nvPr>
            <p:ph sz="half" idx="1"/>
          </p:nvPr>
        </p:nvSpPr>
        <p:spPr bwMode="gray">
          <a:xfrm>
            <a:off x="548640" y="1179575"/>
            <a:ext cx="11073384" cy="5211699"/>
          </a:xfrm>
          <a:prstGeom prst="rect">
            <a:avLst/>
          </a:prstGeom>
        </p:spPr>
        <p:txBody>
          <a:bodyPr lIns="0" tIns="0" rIns="0" bIns="0"/>
          <a:lstStyle>
            <a:lvl1pPr marL="171450" indent="-171450">
              <a:lnSpc>
                <a:spcPct val="90000"/>
              </a:lnSpc>
              <a:spcBef>
                <a:spcPts val="500"/>
              </a:spcBef>
              <a:buClrTx/>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609600" indent="-228600">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8356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3pPr>
            <a:lvl4pPr marL="1146810" indent="-15684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14452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a:defRPr sz="2400"/>
            </a:lvl6pPr>
            <a:lvl7pPr>
              <a:defRPr sz="2400"/>
            </a:lvl7pPr>
            <a:lvl8pPr>
              <a:defRPr sz="2400"/>
            </a:lvl8pPr>
            <a:lvl9pPr>
              <a:defRPr sz="24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with Subtitle Content - No Background">
    <p:spTree>
      <p:nvGrpSpPr>
        <p:cNvPr id="1" name=""/>
        <p:cNvGrpSpPr/>
        <p:nvPr/>
      </p:nvGrpSpPr>
      <p:grpSpPr>
        <a:xfrm>
          <a:off x="0" y="0"/>
          <a:ext cx="0" cy="0"/>
          <a:chOff x="0" y="0"/>
          <a:chExt cx="0" cy="0"/>
        </a:xfrm>
      </p:grpSpPr>
      <p:sp>
        <p:nvSpPr>
          <p:cNvPr id="22" name="Content Placeholder 2"/>
          <p:cNvSpPr>
            <a:spLocks noGrp="1"/>
          </p:cNvSpPr>
          <p:nvPr>
            <p:ph sz="half" idx="1"/>
          </p:nvPr>
        </p:nvSpPr>
        <p:spPr bwMode="gray">
          <a:xfrm>
            <a:off x="548640" y="1591056"/>
            <a:ext cx="11073384" cy="4798202"/>
          </a:xfrm>
          <a:prstGeom prst="rect">
            <a:avLst/>
          </a:prstGeom>
        </p:spPr>
        <p:txBody>
          <a:bodyPr lIns="0" tIns="0" rIns="0" bIns="0"/>
          <a:lstStyle>
            <a:lvl1pPr marL="171450" indent="-171450">
              <a:lnSpc>
                <a:spcPct val="90000"/>
              </a:lnSpc>
              <a:spcBef>
                <a:spcPts val="500"/>
              </a:spcBef>
              <a:buClrTx/>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609600" indent="-228600">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8356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3pPr>
            <a:lvl4pPr marL="1146810" indent="-15684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14452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a:defRPr sz="2400"/>
            </a:lvl6pPr>
            <a:lvl7pPr>
              <a:defRPr sz="2400"/>
            </a:lvl7pPr>
            <a:lvl8pPr>
              <a:defRPr sz="2400"/>
            </a:lvl8pPr>
            <a:lvl9pPr>
              <a:defRPr sz="24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23" name="Text Placeholder 2"/>
          <p:cNvSpPr>
            <a:spLocks noGrp="1"/>
          </p:cNvSpPr>
          <p:nvPr>
            <p:ph type="body" idx="10"/>
          </p:nvPr>
        </p:nvSpPr>
        <p:spPr bwMode="gray">
          <a:xfrm>
            <a:off x="557784" y="914400"/>
            <a:ext cx="11073384" cy="292608"/>
          </a:xfrm>
          <a:prstGeom prst="rect">
            <a:avLst/>
          </a:prstGeom>
        </p:spPr>
        <p:txBody>
          <a:bodyPr lIns="0" tIns="0" rIns="0" bIns="0" anchor="ctr" anchorCtr="0">
            <a:normAutofit/>
          </a:bodyPr>
          <a:lstStyle>
            <a:lvl1pPr marL="0" indent="0">
              <a:buNone/>
              <a:defRPr sz="2400" b="0">
                <a:solidFill>
                  <a:schemeClr val="tx1"/>
                </a:solidFill>
                <a:latin typeface="Arial" panose="020B0604020202020204" pitchFamily="34" charset="0"/>
                <a:cs typeface="Arial" panose="020B0604020202020204" pitchFamily="34" charset="0"/>
              </a:defRPr>
            </a:lvl1pPr>
            <a:lvl2pPr marL="609600" indent="0">
              <a:buNone/>
              <a:defRPr sz="2700" b="1"/>
            </a:lvl2pPr>
            <a:lvl3pPr marL="1219200" indent="0">
              <a:buNone/>
              <a:defRPr sz="2400" b="1"/>
            </a:lvl3pPr>
            <a:lvl4pPr marL="1828165" indent="0">
              <a:buNone/>
              <a:defRPr sz="2100" b="1"/>
            </a:lvl4pPr>
            <a:lvl5pPr marL="2437765" indent="0">
              <a:buNone/>
              <a:defRPr sz="2100" b="1"/>
            </a:lvl5pPr>
            <a:lvl6pPr marL="3047365" indent="0">
              <a:buNone/>
              <a:defRPr sz="2100" b="1"/>
            </a:lvl6pPr>
            <a:lvl7pPr marL="3656965" indent="0">
              <a:buNone/>
              <a:defRPr sz="2100" b="1"/>
            </a:lvl7pPr>
            <a:lvl8pPr marL="4266565" indent="0">
              <a:buNone/>
              <a:defRPr sz="2100" b="1"/>
            </a:lvl8pPr>
            <a:lvl9pPr marL="4876165" indent="0">
              <a:buNone/>
              <a:defRPr sz="2100" b="1"/>
            </a:lvl9pPr>
          </a:lstStyle>
          <a:p>
            <a:pPr lvl="0"/>
            <a:r>
              <a:rPr lang="zh-CN" altLang="en-US"/>
              <a:t>单击此处编辑母版文本样式</a:t>
            </a:r>
          </a:p>
        </p:txBody>
      </p:sp>
      <p:sp>
        <p:nvSpPr>
          <p:cNvPr id="15" name="Footer Placeholder 14"/>
          <p:cNvSpPr>
            <a:spLocks noGrp="1"/>
          </p:cNvSpPr>
          <p:nvPr>
            <p:ph type="ftr" sz="quarter" idx="11"/>
          </p:nvPr>
        </p:nvSpPr>
        <p:spPr/>
        <p:txBody>
          <a:bodyPr/>
          <a:lstStyle/>
          <a:p>
            <a:endParaRPr lang="en-US" sz="1000" dirty="0">
              <a:solidFill>
                <a:srgbClr val="939598"/>
              </a:solidFill>
              <a:cs typeface="Arial" panose="020B0604020202020204" pitchFamily="34" charset="0"/>
            </a:endParaRPr>
          </a:p>
        </p:txBody>
      </p:sp>
      <p:sp>
        <p:nvSpPr>
          <p:cNvPr id="11" name="Title 28"/>
          <p:cNvSpPr>
            <a:spLocks noGrp="1"/>
          </p:cNvSpPr>
          <p:nvPr>
            <p:ph type="title" hasCustomPrompt="1"/>
          </p:nvPr>
        </p:nvSpPr>
        <p:spPr bwMode="gray">
          <a:xfrm>
            <a:off x="548640" y="274320"/>
            <a:ext cx="11073384" cy="521208"/>
          </a:xfrm>
          <a:prstGeom prst="rect">
            <a:avLst/>
          </a:prstGeom>
        </p:spPr>
        <p:txBody>
          <a:bodyPr wrap="square" lIns="0" tIns="0" rIns="0" bIns="0" anchor="ctr" anchorCtr="0"/>
          <a:lstStyle>
            <a:lvl1pPr marL="0" algn="l" defTabSz="1219200" rtl="0" eaLnBrk="1" latinLnBrk="0" hangingPunct="1">
              <a:lnSpc>
                <a:spcPct val="100000"/>
              </a:lnSpc>
              <a:spcBef>
                <a:spcPct val="0"/>
              </a:spcBef>
              <a:buNone/>
              <a:tabLst>
                <a:tab pos="1218565" algn="l"/>
              </a:tabLst>
              <a:defRPr lang="en-US" sz="3600" kern="1200" cap="none" spc="0" baseline="0" dirty="0">
                <a:solidFill>
                  <a:schemeClr val="tx1"/>
                </a:solidFill>
                <a:latin typeface="Arial" panose="020B0604020202020204" pitchFamily="34" charset="0"/>
                <a:ea typeface="+mn-ea"/>
                <a:cs typeface="Arial" panose="020B0604020202020204" pitchFamily="34" charset="0"/>
              </a:defRPr>
            </a:lvl1pPr>
          </a:lstStyle>
          <a:p>
            <a:r>
              <a:rPr lang="en-US" dirty="0"/>
              <a:t>Click To Edit Master Title</a:t>
            </a:r>
          </a:p>
        </p:txBody>
      </p:sp>
      <p:sp>
        <p:nvSpPr>
          <p:cNvPr id="12" name="Freeform 5"/>
          <p:cNvSpPr>
            <a:spLocks noChangeAspect="1" noEditPoints="1"/>
          </p:cNvSpPr>
          <p:nvPr userDrawn="1"/>
        </p:nvSpPr>
        <p:spPr bwMode="black">
          <a:xfrm>
            <a:off x="205354" y="423406"/>
            <a:ext cx="200587" cy="200587"/>
          </a:xfrm>
          <a:custGeom>
            <a:avLst/>
            <a:gdLst>
              <a:gd name="T0" fmla="*/ 684 w 1368"/>
              <a:gd name="T1" fmla="*/ 0 h 1368"/>
              <a:gd name="T2" fmla="*/ 0 w 1368"/>
              <a:gd name="T3" fmla="*/ 684 h 1368"/>
              <a:gd name="T4" fmla="*/ 684 w 1368"/>
              <a:gd name="T5" fmla="*/ 1368 h 1368"/>
              <a:gd name="T6" fmla="*/ 1368 w 1368"/>
              <a:gd name="T7" fmla="*/ 684 h 1368"/>
              <a:gd name="T8" fmla="*/ 684 w 1368"/>
              <a:gd name="T9" fmla="*/ 0 h 1368"/>
              <a:gd name="T10" fmla="*/ 1068 w 1368"/>
              <a:gd name="T11" fmla="*/ 698 h 1368"/>
              <a:gd name="T12" fmla="*/ 973 w 1368"/>
              <a:gd name="T13" fmla="*/ 793 h 1368"/>
              <a:gd name="T14" fmla="*/ 793 w 1368"/>
              <a:gd name="T15" fmla="*/ 793 h 1368"/>
              <a:gd name="T16" fmla="*/ 793 w 1368"/>
              <a:gd name="T17" fmla="*/ 973 h 1368"/>
              <a:gd name="T18" fmla="*/ 698 w 1368"/>
              <a:gd name="T19" fmla="*/ 1068 h 1368"/>
              <a:gd name="T20" fmla="*/ 670 w 1368"/>
              <a:gd name="T21" fmla="*/ 1068 h 1368"/>
              <a:gd name="T22" fmla="*/ 576 w 1368"/>
              <a:gd name="T23" fmla="*/ 973 h 1368"/>
              <a:gd name="T24" fmla="*/ 576 w 1368"/>
              <a:gd name="T25" fmla="*/ 793 h 1368"/>
              <a:gd name="T26" fmla="*/ 396 w 1368"/>
              <a:gd name="T27" fmla="*/ 793 h 1368"/>
              <a:gd name="T28" fmla="*/ 301 w 1368"/>
              <a:gd name="T29" fmla="*/ 698 h 1368"/>
              <a:gd name="T30" fmla="*/ 301 w 1368"/>
              <a:gd name="T31" fmla="*/ 671 h 1368"/>
              <a:gd name="T32" fmla="*/ 396 w 1368"/>
              <a:gd name="T33" fmla="*/ 576 h 1368"/>
              <a:gd name="T34" fmla="*/ 576 w 1368"/>
              <a:gd name="T35" fmla="*/ 576 h 1368"/>
              <a:gd name="T36" fmla="*/ 576 w 1368"/>
              <a:gd name="T37" fmla="*/ 396 h 1368"/>
              <a:gd name="T38" fmla="*/ 670 w 1368"/>
              <a:gd name="T39" fmla="*/ 301 h 1368"/>
              <a:gd name="T40" fmla="*/ 698 w 1368"/>
              <a:gd name="T41" fmla="*/ 301 h 1368"/>
              <a:gd name="T42" fmla="*/ 793 w 1368"/>
              <a:gd name="T43" fmla="*/ 396 h 1368"/>
              <a:gd name="T44" fmla="*/ 793 w 1368"/>
              <a:gd name="T45" fmla="*/ 576 h 1368"/>
              <a:gd name="T46" fmla="*/ 973 w 1368"/>
              <a:gd name="T47" fmla="*/ 576 h 1368"/>
              <a:gd name="T48" fmla="*/ 1068 w 1368"/>
              <a:gd name="T49" fmla="*/ 671 h 1368"/>
              <a:gd name="T50" fmla="*/ 1068 w 1368"/>
              <a:gd name="T51" fmla="*/ 698 h 1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68" h="1368">
                <a:moveTo>
                  <a:pt x="684" y="0"/>
                </a:moveTo>
                <a:cubicBezTo>
                  <a:pt x="307" y="0"/>
                  <a:pt x="0" y="307"/>
                  <a:pt x="0" y="684"/>
                </a:cubicBezTo>
                <a:cubicBezTo>
                  <a:pt x="0" y="1062"/>
                  <a:pt x="307" y="1368"/>
                  <a:pt x="684" y="1368"/>
                </a:cubicBezTo>
                <a:cubicBezTo>
                  <a:pt x="1062" y="1368"/>
                  <a:pt x="1368" y="1062"/>
                  <a:pt x="1368" y="684"/>
                </a:cubicBezTo>
                <a:cubicBezTo>
                  <a:pt x="1368" y="307"/>
                  <a:pt x="1062" y="0"/>
                  <a:pt x="684" y="0"/>
                </a:cubicBezTo>
                <a:close/>
                <a:moveTo>
                  <a:pt x="1068" y="698"/>
                </a:moveTo>
                <a:cubicBezTo>
                  <a:pt x="1068" y="751"/>
                  <a:pt x="1025" y="793"/>
                  <a:pt x="973" y="793"/>
                </a:cubicBezTo>
                <a:cubicBezTo>
                  <a:pt x="793" y="793"/>
                  <a:pt x="793" y="793"/>
                  <a:pt x="793" y="793"/>
                </a:cubicBezTo>
                <a:cubicBezTo>
                  <a:pt x="793" y="973"/>
                  <a:pt x="793" y="973"/>
                  <a:pt x="793" y="973"/>
                </a:cubicBezTo>
                <a:cubicBezTo>
                  <a:pt x="793" y="1025"/>
                  <a:pt x="750" y="1068"/>
                  <a:pt x="698" y="1068"/>
                </a:cubicBezTo>
                <a:cubicBezTo>
                  <a:pt x="670" y="1068"/>
                  <a:pt x="670" y="1068"/>
                  <a:pt x="670" y="1068"/>
                </a:cubicBezTo>
                <a:cubicBezTo>
                  <a:pt x="618" y="1068"/>
                  <a:pt x="576" y="1025"/>
                  <a:pt x="576" y="973"/>
                </a:cubicBezTo>
                <a:cubicBezTo>
                  <a:pt x="576" y="793"/>
                  <a:pt x="576" y="793"/>
                  <a:pt x="576" y="793"/>
                </a:cubicBezTo>
                <a:cubicBezTo>
                  <a:pt x="396" y="793"/>
                  <a:pt x="396" y="793"/>
                  <a:pt x="396" y="793"/>
                </a:cubicBezTo>
                <a:cubicBezTo>
                  <a:pt x="344" y="793"/>
                  <a:pt x="301" y="751"/>
                  <a:pt x="301" y="698"/>
                </a:cubicBezTo>
                <a:cubicBezTo>
                  <a:pt x="301" y="671"/>
                  <a:pt x="301" y="671"/>
                  <a:pt x="301" y="671"/>
                </a:cubicBezTo>
                <a:cubicBezTo>
                  <a:pt x="301" y="618"/>
                  <a:pt x="344" y="576"/>
                  <a:pt x="396" y="576"/>
                </a:cubicBezTo>
                <a:cubicBezTo>
                  <a:pt x="576" y="576"/>
                  <a:pt x="576" y="576"/>
                  <a:pt x="576" y="576"/>
                </a:cubicBezTo>
                <a:cubicBezTo>
                  <a:pt x="576" y="396"/>
                  <a:pt x="576" y="396"/>
                  <a:pt x="576" y="396"/>
                </a:cubicBezTo>
                <a:cubicBezTo>
                  <a:pt x="576" y="344"/>
                  <a:pt x="618" y="301"/>
                  <a:pt x="670" y="301"/>
                </a:cubicBezTo>
                <a:cubicBezTo>
                  <a:pt x="698" y="301"/>
                  <a:pt x="698" y="301"/>
                  <a:pt x="698" y="301"/>
                </a:cubicBezTo>
                <a:cubicBezTo>
                  <a:pt x="750" y="301"/>
                  <a:pt x="793" y="344"/>
                  <a:pt x="793" y="396"/>
                </a:cubicBezTo>
                <a:cubicBezTo>
                  <a:pt x="793" y="576"/>
                  <a:pt x="793" y="576"/>
                  <a:pt x="793" y="576"/>
                </a:cubicBezTo>
                <a:cubicBezTo>
                  <a:pt x="973" y="576"/>
                  <a:pt x="973" y="576"/>
                  <a:pt x="973" y="576"/>
                </a:cubicBezTo>
                <a:cubicBezTo>
                  <a:pt x="1025" y="576"/>
                  <a:pt x="1068" y="618"/>
                  <a:pt x="1068" y="671"/>
                </a:cubicBezTo>
                <a:lnTo>
                  <a:pt x="1068" y="698"/>
                </a:lnTo>
                <a:close/>
              </a:path>
            </a:pathLst>
          </a:custGeom>
          <a:solidFill>
            <a:schemeClr val="accent1"/>
          </a:solidFill>
          <a:ln>
            <a:noFill/>
          </a:ln>
        </p:spPr>
        <p:txBody>
          <a:bodyPr vert="horz" wrap="square" lIns="91440" tIns="45720" rIns="91440" bIns="45720" numCol="1" anchor="t" anchorCtr="0" compatLnSpc="1"/>
          <a:lstStyle/>
          <a:p>
            <a:endParaRPr lang="en-US"/>
          </a:p>
        </p:txBody>
      </p:sp>
      <p:sp>
        <p:nvSpPr>
          <p:cNvPr id="14" name="Rectangle 13"/>
          <p:cNvSpPr/>
          <p:nvPr userDrawn="1"/>
        </p:nvSpPr>
        <p:spPr bwMode="gray">
          <a:xfrm>
            <a:off x="11748699" y="6395714"/>
            <a:ext cx="443301" cy="322249"/>
          </a:xfrm>
          <a:prstGeom prst="rect">
            <a:avLst/>
          </a:prstGeom>
          <a:solidFill>
            <a:schemeClr val="tx1"/>
          </a:solidFill>
          <a:ln>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slide number"/>
          <p:cNvSpPr txBox="1"/>
          <p:nvPr userDrawn="1"/>
        </p:nvSpPr>
        <p:spPr bwMode="white">
          <a:xfrm>
            <a:off x="11748699" y="6389258"/>
            <a:ext cx="450345" cy="246221"/>
          </a:xfrm>
          <a:prstGeom prst="rect">
            <a:avLst/>
          </a:prstGeom>
        </p:spPr>
        <p:txBody>
          <a:bodyPr vert="horz" lIns="0" tIns="0" rIns="0" bIns="0" rtlCol="0" anchor="b"/>
          <a:lstStyle>
            <a:defPPr>
              <a:defRPr lang="en-US"/>
            </a:defPPr>
            <a:lvl1pPr algn="ctr">
              <a:defRPr sz="1000">
                <a:solidFill>
                  <a:schemeClr val="bg1"/>
                </a:solidFill>
              </a:defRPr>
            </a:lvl1pPr>
          </a:lstStyle>
          <a:p>
            <a:pPr lvl="0" algn="ctr"/>
            <a:fld id="{6EA5B71A-1B18-4E34-A48F-65DC4937AA99}" type="slidenum">
              <a:rPr lang="en-US" smtClean="0"/>
              <a:t>‹#›</a:t>
            </a:fld>
            <a:endParaRPr lang="en-US" dirty="0"/>
          </a:p>
        </p:txBody>
      </p:sp>
      <p:pic>
        <p:nvPicPr>
          <p:cNvPr id="21" name="Picture 2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rot="16200000">
            <a:off x="11304982" y="5505441"/>
            <a:ext cx="1330737" cy="443301"/>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with Subtitle Content - With Background">
    <p:spTree>
      <p:nvGrpSpPr>
        <p:cNvPr id="1" name=""/>
        <p:cNvGrpSpPr/>
        <p:nvPr/>
      </p:nvGrpSpPr>
      <p:grpSpPr>
        <a:xfrm>
          <a:off x="0" y="0"/>
          <a:ext cx="0" cy="0"/>
          <a:chOff x="0" y="0"/>
          <a:chExt cx="0" cy="0"/>
        </a:xfrm>
      </p:grpSpPr>
      <p:sp>
        <p:nvSpPr>
          <p:cNvPr id="15" name="Footer Placeholder 14"/>
          <p:cNvSpPr>
            <a:spLocks noGrp="1"/>
          </p:cNvSpPr>
          <p:nvPr>
            <p:ph type="ftr" sz="quarter" idx="11"/>
          </p:nvPr>
        </p:nvSpPr>
        <p:spPr/>
        <p:txBody>
          <a:bodyPr/>
          <a:lstStyle/>
          <a:p>
            <a:endParaRPr lang="en-US" sz="1000" dirty="0">
              <a:solidFill>
                <a:srgbClr val="939598"/>
              </a:solidFill>
              <a:cs typeface="Arial" panose="020B0604020202020204" pitchFamily="34" charset="0"/>
            </a:endParaRPr>
          </a:p>
        </p:txBody>
      </p:sp>
      <p:sp>
        <p:nvSpPr>
          <p:cNvPr id="11" name="Title 28"/>
          <p:cNvSpPr>
            <a:spLocks noGrp="1"/>
          </p:cNvSpPr>
          <p:nvPr>
            <p:ph type="title" hasCustomPrompt="1"/>
          </p:nvPr>
        </p:nvSpPr>
        <p:spPr bwMode="gray">
          <a:xfrm>
            <a:off x="548640" y="274320"/>
            <a:ext cx="11073384" cy="521208"/>
          </a:xfrm>
          <a:prstGeom prst="rect">
            <a:avLst/>
          </a:prstGeom>
        </p:spPr>
        <p:txBody>
          <a:bodyPr wrap="square" lIns="0" tIns="0" rIns="0" bIns="0" anchor="ctr" anchorCtr="0"/>
          <a:lstStyle>
            <a:lvl1pPr marL="0" algn="l" defTabSz="1219200" rtl="0" eaLnBrk="1" latinLnBrk="0" hangingPunct="1">
              <a:lnSpc>
                <a:spcPct val="100000"/>
              </a:lnSpc>
              <a:spcBef>
                <a:spcPct val="0"/>
              </a:spcBef>
              <a:buNone/>
              <a:tabLst>
                <a:tab pos="1218565" algn="l"/>
              </a:tabLst>
              <a:defRPr lang="en-US" sz="3600" kern="1200" cap="none" spc="0" baseline="0" dirty="0">
                <a:solidFill>
                  <a:schemeClr val="tx1"/>
                </a:solidFill>
                <a:latin typeface="Arial" panose="020B0604020202020204" pitchFamily="34" charset="0"/>
                <a:ea typeface="+mn-ea"/>
                <a:cs typeface="Arial" panose="020B0604020202020204" pitchFamily="34" charset="0"/>
              </a:defRPr>
            </a:lvl1pPr>
          </a:lstStyle>
          <a:p>
            <a:r>
              <a:rPr lang="en-US" dirty="0"/>
              <a:t>Click To Edit Master Title</a:t>
            </a:r>
          </a:p>
        </p:txBody>
      </p:sp>
      <p:sp>
        <p:nvSpPr>
          <p:cNvPr id="12" name="Freeform 5"/>
          <p:cNvSpPr>
            <a:spLocks noChangeAspect="1" noEditPoints="1"/>
          </p:cNvSpPr>
          <p:nvPr userDrawn="1"/>
        </p:nvSpPr>
        <p:spPr bwMode="black">
          <a:xfrm>
            <a:off x="205354" y="423406"/>
            <a:ext cx="200587" cy="200587"/>
          </a:xfrm>
          <a:custGeom>
            <a:avLst/>
            <a:gdLst>
              <a:gd name="T0" fmla="*/ 684 w 1368"/>
              <a:gd name="T1" fmla="*/ 0 h 1368"/>
              <a:gd name="T2" fmla="*/ 0 w 1368"/>
              <a:gd name="T3" fmla="*/ 684 h 1368"/>
              <a:gd name="T4" fmla="*/ 684 w 1368"/>
              <a:gd name="T5" fmla="*/ 1368 h 1368"/>
              <a:gd name="T6" fmla="*/ 1368 w 1368"/>
              <a:gd name="T7" fmla="*/ 684 h 1368"/>
              <a:gd name="T8" fmla="*/ 684 w 1368"/>
              <a:gd name="T9" fmla="*/ 0 h 1368"/>
              <a:gd name="T10" fmla="*/ 1068 w 1368"/>
              <a:gd name="T11" fmla="*/ 698 h 1368"/>
              <a:gd name="T12" fmla="*/ 973 w 1368"/>
              <a:gd name="T13" fmla="*/ 793 h 1368"/>
              <a:gd name="T14" fmla="*/ 793 w 1368"/>
              <a:gd name="T15" fmla="*/ 793 h 1368"/>
              <a:gd name="T16" fmla="*/ 793 w 1368"/>
              <a:gd name="T17" fmla="*/ 973 h 1368"/>
              <a:gd name="T18" fmla="*/ 698 w 1368"/>
              <a:gd name="T19" fmla="*/ 1068 h 1368"/>
              <a:gd name="T20" fmla="*/ 670 w 1368"/>
              <a:gd name="T21" fmla="*/ 1068 h 1368"/>
              <a:gd name="T22" fmla="*/ 576 w 1368"/>
              <a:gd name="T23" fmla="*/ 973 h 1368"/>
              <a:gd name="T24" fmla="*/ 576 w 1368"/>
              <a:gd name="T25" fmla="*/ 793 h 1368"/>
              <a:gd name="T26" fmla="*/ 396 w 1368"/>
              <a:gd name="T27" fmla="*/ 793 h 1368"/>
              <a:gd name="T28" fmla="*/ 301 w 1368"/>
              <a:gd name="T29" fmla="*/ 698 h 1368"/>
              <a:gd name="T30" fmla="*/ 301 w 1368"/>
              <a:gd name="T31" fmla="*/ 671 h 1368"/>
              <a:gd name="T32" fmla="*/ 396 w 1368"/>
              <a:gd name="T33" fmla="*/ 576 h 1368"/>
              <a:gd name="T34" fmla="*/ 576 w 1368"/>
              <a:gd name="T35" fmla="*/ 576 h 1368"/>
              <a:gd name="T36" fmla="*/ 576 w 1368"/>
              <a:gd name="T37" fmla="*/ 396 h 1368"/>
              <a:gd name="T38" fmla="*/ 670 w 1368"/>
              <a:gd name="T39" fmla="*/ 301 h 1368"/>
              <a:gd name="T40" fmla="*/ 698 w 1368"/>
              <a:gd name="T41" fmla="*/ 301 h 1368"/>
              <a:gd name="T42" fmla="*/ 793 w 1368"/>
              <a:gd name="T43" fmla="*/ 396 h 1368"/>
              <a:gd name="T44" fmla="*/ 793 w 1368"/>
              <a:gd name="T45" fmla="*/ 576 h 1368"/>
              <a:gd name="T46" fmla="*/ 973 w 1368"/>
              <a:gd name="T47" fmla="*/ 576 h 1368"/>
              <a:gd name="T48" fmla="*/ 1068 w 1368"/>
              <a:gd name="T49" fmla="*/ 671 h 1368"/>
              <a:gd name="T50" fmla="*/ 1068 w 1368"/>
              <a:gd name="T51" fmla="*/ 698 h 1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68" h="1368">
                <a:moveTo>
                  <a:pt x="684" y="0"/>
                </a:moveTo>
                <a:cubicBezTo>
                  <a:pt x="307" y="0"/>
                  <a:pt x="0" y="307"/>
                  <a:pt x="0" y="684"/>
                </a:cubicBezTo>
                <a:cubicBezTo>
                  <a:pt x="0" y="1062"/>
                  <a:pt x="307" y="1368"/>
                  <a:pt x="684" y="1368"/>
                </a:cubicBezTo>
                <a:cubicBezTo>
                  <a:pt x="1062" y="1368"/>
                  <a:pt x="1368" y="1062"/>
                  <a:pt x="1368" y="684"/>
                </a:cubicBezTo>
                <a:cubicBezTo>
                  <a:pt x="1368" y="307"/>
                  <a:pt x="1062" y="0"/>
                  <a:pt x="684" y="0"/>
                </a:cubicBezTo>
                <a:close/>
                <a:moveTo>
                  <a:pt x="1068" y="698"/>
                </a:moveTo>
                <a:cubicBezTo>
                  <a:pt x="1068" y="751"/>
                  <a:pt x="1025" y="793"/>
                  <a:pt x="973" y="793"/>
                </a:cubicBezTo>
                <a:cubicBezTo>
                  <a:pt x="793" y="793"/>
                  <a:pt x="793" y="793"/>
                  <a:pt x="793" y="793"/>
                </a:cubicBezTo>
                <a:cubicBezTo>
                  <a:pt x="793" y="973"/>
                  <a:pt x="793" y="973"/>
                  <a:pt x="793" y="973"/>
                </a:cubicBezTo>
                <a:cubicBezTo>
                  <a:pt x="793" y="1025"/>
                  <a:pt x="750" y="1068"/>
                  <a:pt x="698" y="1068"/>
                </a:cubicBezTo>
                <a:cubicBezTo>
                  <a:pt x="670" y="1068"/>
                  <a:pt x="670" y="1068"/>
                  <a:pt x="670" y="1068"/>
                </a:cubicBezTo>
                <a:cubicBezTo>
                  <a:pt x="618" y="1068"/>
                  <a:pt x="576" y="1025"/>
                  <a:pt x="576" y="973"/>
                </a:cubicBezTo>
                <a:cubicBezTo>
                  <a:pt x="576" y="793"/>
                  <a:pt x="576" y="793"/>
                  <a:pt x="576" y="793"/>
                </a:cubicBezTo>
                <a:cubicBezTo>
                  <a:pt x="396" y="793"/>
                  <a:pt x="396" y="793"/>
                  <a:pt x="396" y="793"/>
                </a:cubicBezTo>
                <a:cubicBezTo>
                  <a:pt x="344" y="793"/>
                  <a:pt x="301" y="751"/>
                  <a:pt x="301" y="698"/>
                </a:cubicBezTo>
                <a:cubicBezTo>
                  <a:pt x="301" y="671"/>
                  <a:pt x="301" y="671"/>
                  <a:pt x="301" y="671"/>
                </a:cubicBezTo>
                <a:cubicBezTo>
                  <a:pt x="301" y="618"/>
                  <a:pt x="344" y="576"/>
                  <a:pt x="396" y="576"/>
                </a:cubicBezTo>
                <a:cubicBezTo>
                  <a:pt x="576" y="576"/>
                  <a:pt x="576" y="576"/>
                  <a:pt x="576" y="576"/>
                </a:cubicBezTo>
                <a:cubicBezTo>
                  <a:pt x="576" y="396"/>
                  <a:pt x="576" y="396"/>
                  <a:pt x="576" y="396"/>
                </a:cubicBezTo>
                <a:cubicBezTo>
                  <a:pt x="576" y="344"/>
                  <a:pt x="618" y="301"/>
                  <a:pt x="670" y="301"/>
                </a:cubicBezTo>
                <a:cubicBezTo>
                  <a:pt x="698" y="301"/>
                  <a:pt x="698" y="301"/>
                  <a:pt x="698" y="301"/>
                </a:cubicBezTo>
                <a:cubicBezTo>
                  <a:pt x="750" y="301"/>
                  <a:pt x="793" y="344"/>
                  <a:pt x="793" y="396"/>
                </a:cubicBezTo>
                <a:cubicBezTo>
                  <a:pt x="793" y="576"/>
                  <a:pt x="793" y="576"/>
                  <a:pt x="793" y="576"/>
                </a:cubicBezTo>
                <a:cubicBezTo>
                  <a:pt x="973" y="576"/>
                  <a:pt x="973" y="576"/>
                  <a:pt x="973" y="576"/>
                </a:cubicBezTo>
                <a:cubicBezTo>
                  <a:pt x="1025" y="576"/>
                  <a:pt x="1068" y="618"/>
                  <a:pt x="1068" y="671"/>
                </a:cubicBezTo>
                <a:lnTo>
                  <a:pt x="1068" y="698"/>
                </a:lnTo>
                <a:close/>
              </a:path>
            </a:pathLst>
          </a:custGeom>
          <a:solidFill>
            <a:schemeClr val="accent1"/>
          </a:solidFill>
          <a:ln>
            <a:noFill/>
          </a:ln>
        </p:spPr>
        <p:txBody>
          <a:bodyPr vert="horz" wrap="square" lIns="91440" tIns="45720" rIns="91440" bIns="45720" numCol="1" anchor="t" anchorCtr="0" compatLnSpc="1"/>
          <a:lstStyle/>
          <a:p>
            <a:endParaRPr lang="en-US"/>
          </a:p>
        </p:txBody>
      </p:sp>
      <p:sp>
        <p:nvSpPr>
          <p:cNvPr id="19" name="Text Placeholder 2"/>
          <p:cNvSpPr>
            <a:spLocks noGrp="1"/>
          </p:cNvSpPr>
          <p:nvPr>
            <p:ph type="body" idx="10"/>
          </p:nvPr>
        </p:nvSpPr>
        <p:spPr bwMode="gray">
          <a:xfrm>
            <a:off x="557784" y="914400"/>
            <a:ext cx="11073384" cy="292608"/>
          </a:xfrm>
          <a:prstGeom prst="rect">
            <a:avLst/>
          </a:prstGeom>
        </p:spPr>
        <p:txBody>
          <a:bodyPr lIns="0" tIns="0" rIns="0" bIns="0" anchor="ctr" anchorCtr="0">
            <a:normAutofit/>
          </a:bodyPr>
          <a:lstStyle>
            <a:lvl1pPr marL="0" indent="0">
              <a:buNone/>
              <a:defRPr sz="2400" b="0">
                <a:solidFill>
                  <a:schemeClr val="tx1"/>
                </a:solidFill>
                <a:latin typeface="Arial" panose="020B0604020202020204" pitchFamily="34" charset="0"/>
                <a:cs typeface="Arial" panose="020B0604020202020204" pitchFamily="34" charset="0"/>
              </a:defRPr>
            </a:lvl1pPr>
            <a:lvl2pPr marL="609600" indent="0">
              <a:buNone/>
              <a:defRPr sz="2700" b="1"/>
            </a:lvl2pPr>
            <a:lvl3pPr marL="1219200" indent="0">
              <a:buNone/>
              <a:defRPr sz="2400" b="1"/>
            </a:lvl3pPr>
            <a:lvl4pPr marL="1828165" indent="0">
              <a:buNone/>
              <a:defRPr sz="2100" b="1"/>
            </a:lvl4pPr>
            <a:lvl5pPr marL="2437765" indent="0">
              <a:buNone/>
              <a:defRPr sz="2100" b="1"/>
            </a:lvl5pPr>
            <a:lvl6pPr marL="3047365" indent="0">
              <a:buNone/>
              <a:defRPr sz="2100" b="1"/>
            </a:lvl6pPr>
            <a:lvl7pPr marL="3656965" indent="0">
              <a:buNone/>
              <a:defRPr sz="2100" b="1"/>
            </a:lvl7pPr>
            <a:lvl8pPr marL="4266565" indent="0">
              <a:buNone/>
              <a:defRPr sz="2100" b="1"/>
            </a:lvl8pPr>
            <a:lvl9pPr marL="4876165" indent="0">
              <a:buNone/>
              <a:defRPr sz="2100" b="1"/>
            </a:lvl9pPr>
          </a:lstStyle>
          <a:p>
            <a:pPr lvl="0"/>
            <a:r>
              <a:rPr lang="zh-CN" altLang="en-US"/>
              <a:t>单击此处编辑母版文本样式</a:t>
            </a:r>
          </a:p>
        </p:txBody>
      </p:sp>
      <p:sp>
        <p:nvSpPr>
          <p:cNvPr id="21" name="Content Placeholder 2"/>
          <p:cNvSpPr>
            <a:spLocks noGrp="1"/>
          </p:cNvSpPr>
          <p:nvPr>
            <p:ph sz="half" idx="1"/>
          </p:nvPr>
        </p:nvSpPr>
        <p:spPr bwMode="gray">
          <a:xfrm>
            <a:off x="557784" y="1591056"/>
            <a:ext cx="11064240" cy="4798202"/>
          </a:xfrm>
          <a:prstGeom prst="rect">
            <a:avLst/>
          </a:prstGeom>
        </p:spPr>
        <p:txBody>
          <a:bodyPr lIns="0" tIns="0" rIns="0" bIns="0"/>
          <a:lstStyle>
            <a:lvl1pPr marL="171450" indent="-171450">
              <a:lnSpc>
                <a:spcPct val="90000"/>
              </a:lnSpc>
              <a:spcBef>
                <a:spcPts val="500"/>
              </a:spcBef>
              <a:buClrTx/>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609600" indent="-228600">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8356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3pPr>
            <a:lvl4pPr marL="1146810" indent="-15684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14452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a:defRPr sz="2400"/>
            </a:lvl6pPr>
            <a:lvl7pPr>
              <a:defRPr sz="2400"/>
            </a:lvl7pPr>
            <a:lvl8pPr>
              <a:defRPr sz="2400"/>
            </a:lvl8pPr>
            <a:lvl9pPr>
              <a:defRPr sz="24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theme" Target="../theme/theme2.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slideLayout" Target="../slideLayouts/slideLayout39.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42.xml"/><Relationship Id="rId7" Type="http://schemas.openxmlformats.org/officeDocument/2006/relationships/theme" Target="../theme/theme3.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5" Type="http://schemas.openxmlformats.org/officeDocument/2006/relationships/slideLayout" Target="../slideLayouts/slideLayout44.xml"/><Relationship Id="rId4" Type="http://schemas.openxmlformats.org/officeDocument/2006/relationships/slideLayout" Target="../slideLayouts/slideLayout43.xml"/><Relationship Id="rId9" Type="http://schemas.openxmlformats.org/officeDocument/2006/relationships/image" Target="../media/image43.png"/></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47.xml"/><Relationship Id="rId1" Type="http://schemas.openxmlformats.org/officeDocument/2006/relationships/slideLayout" Target="../slideLayouts/slideLayout46.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29">
            <a:extLst>
              <a:ext uri="{28A0092B-C50C-407E-A947-70E740481C1C}">
                <a14:useLocalDpi xmlns:a14="http://schemas.microsoft.com/office/drawing/2010/main" val="0"/>
              </a:ext>
            </a:extLst>
          </a:blip>
          <a:stretch>
            <a:fillRect/>
          </a:stretch>
        </p:blipFill>
        <p:spPr>
          <a:xfrm>
            <a:off x="-1" y="893"/>
            <a:ext cx="12190415" cy="6857107"/>
          </a:xfrm>
          <a:prstGeom prst="rect">
            <a:avLst/>
          </a:prstGeom>
        </p:spPr>
      </p:pic>
      <p:sp>
        <p:nvSpPr>
          <p:cNvPr id="4" name="Footer Placeholder 3"/>
          <p:cNvSpPr>
            <a:spLocks noGrp="1"/>
          </p:cNvSpPr>
          <p:nvPr>
            <p:ph type="ftr" sz="quarter" idx="3"/>
          </p:nvPr>
        </p:nvSpPr>
        <p:spPr>
          <a:xfrm>
            <a:off x="548640" y="6473952"/>
            <a:ext cx="2413343" cy="153888"/>
          </a:xfrm>
          <a:prstGeom prst="rect">
            <a:avLst/>
          </a:prstGeom>
        </p:spPr>
        <p:txBody>
          <a:bodyPr vert="horz" wrap="square" lIns="0" tIns="0" rIns="0" bIns="0" rtlCol="0" anchor="ctr">
            <a:spAutoFit/>
          </a:bodyPr>
          <a:lstStyle>
            <a:lvl1pPr marL="0" marR="0" indent="0" algn="l" defTabSz="1219200" rtl="0" eaLnBrk="1" fontAlgn="auto" latinLnBrk="0" hangingPunct="1">
              <a:lnSpc>
                <a:spcPct val="100000"/>
              </a:lnSpc>
              <a:spcBef>
                <a:spcPts val="0"/>
              </a:spcBef>
              <a:spcAft>
                <a:spcPts val="0"/>
              </a:spcAft>
              <a:buClrTx/>
              <a:buSzTx/>
              <a:buFontTx/>
              <a:buNone/>
              <a:defRPr sz="1200" cap="none">
                <a:solidFill>
                  <a:schemeClr val="tx1">
                    <a:tint val="75000"/>
                  </a:schemeClr>
                </a:solidFill>
              </a:defRPr>
            </a:lvl1pPr>
          </a:lstStyle>
          <a:p>
            <a:endParaRPr lang="en-US" sz="1000" dirty="0">
              <a:solidFill>
                <a:srgbClr val="939598"/>
              </a:solidFill>
              <a:cs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ctr" defTabSz="1219200" rtl="0" eaLnBrk="1" latinLnBrk="0" hangingPunct="1">
        <a:spcBef>
          <a:spcPct val="0"/>
        </a:spcBef>
        <a:buNone/>
        <a:defRPr sz="4300" kern="1200" cap="all" baseline="0">
          <a:solidFill>
            <a:schemeClr val="tx1"/>
          </a:solidFill>
          <a:latin typeface="Arial" panose="020B0604020202020204" pitchFamily="34" charset="0"/>
          <a:ea typeface="+mj-ea"/>
          <a:cs typeface="Arial" panose="020B0604020202020204" pitchFamily="34" charset="0"/>
        </a:defRPr>
      </a:lvl1pPr>
    </p:titleStyle>
    <p:bodyStyle>
      <a:lvl1pPr marL="457200" indent="-457200" algn="l" defTabSz="1219200" rtl="0" eaLnBrk="1" latinLnBrk="0" hangingPunct="1">
        <a:spcBef>
          <a:spcPct val="20000"/>
        </a:spcBef>
        <a:buClr>
          <a:schemeClr val="tx2"/>
        </a:buClr>
        <a:buFont typeface="Wingdings" panose="05000000000000000000" pitchFamily="2" charset="2"/>
        <a:buChar char="§"/>
        <a:defRPr sz="4300" kern="1200">
          <a:solidFill>
            <a:schemeClr val="tx1"/>
          </a:solidFill>
          <a:latin typeface="Arial" panose="020B0604020202020204" pitchFamily="34" charset="0"/>
          <a:ea typeface="+mn-ea"/>
          <a:cs typeface="Arial" panose="020B0604020202020204" pitchFamily="34" charset="0"/>
        </a:defRPr>
      </a:lvl1pPr>
      <a:lvl2pPr marL="990600" indent="-381000" algn="l" defTabSz="1219200" rtl="0" eaLnBrk="1" latinLnBrk="0" hangingPunct="1">
        <a:spcBef>
          <a:spcPct val="20000"/>
        </a:spcBef>
        <a:buClr>
          <a:schemeClr val="tx2"/>
        </a:buClr>
        <a:buFont typeface="Wingdings" panose="05000000000000000000" pitchFamily="2" charset="2"/>
        <a:buChar char="§"/>
        <a:defRPr sz="3700" kern="1200">
          <a:solidFill>
            <a:schemeClr val="tx1"/>
          </a:solidFill>
          <a:latin typeface="Arial" panose="020B0604020202020204" pitchFamily="34" charset="0"/>
          <a:ea typeface="+mn-ea"/>
          <a:cs typeface="Arial" panose="020B0604020202020204" pitchFamily="34" charset="0"/>
        </a:defRPr>
      </a:lvl2pPr>
      <a:lvl3pPr marL="1524000" indent="-304800" algn="l" defTabSz="1219200" rtl="0" eaLnBrk="1" latinLnBrk="0" hangingPunct="1">
        <a:spcBef>
          <a:spcPct val="20000"/>
        </a:spcBef>
        <a:buClr>
          <a:schemeClr val="tx2"/>
        </a:buClr>
        <a:buFont typeface="Wingdings" panose="05000000000000000000" pitchFamily="2" charset="2"/>
        <a:buChar char="§"/>
        <a:defRPr sz="3200" kern="1200">
          <a:solidFill>
            <a:schemeClr val="tx1"/>
          </a:solidFill>
          <a:latin typeface="Arial" panose="020B0604020202020204" pitchFamily="34" charset="0"/>
          <a:ea typeface="+mn-ea"/>
          <a:cs typeface="Arial" panose="020B0604020202020204" pitchFamily="34" charset="0"/>
        </a:defRPr>
      </a:lvl3pPr>
      <a:lvl4pPr marL="2132965" indent="-304800" algn="l" defTabSz="1219200" rtl="0" eaLnBrk="1" latinLnBrk="0" hangingPunct="1">
        <a:spcBef>
          <a:spcPct val="20000"/>
        </a:spcBef>
        <a:buClr>
          <a:schemeClr val="tx2"/>
        </a:buClr>
        <a:buFont typeface="Wingdings" panose="05000000000000000000" pitchFamily="2" charset="2"/>
        <a:buChar char="§"/>
        <a:defRPr sz="2700" kern="1200">
          <a:solidFill>
            <a:schemeClr val="tx1"/>
          </a:solidFill>
          <a:latin typeface="Arial" panose="020B0604020202020204" pitchFamily="34" charset="0"/>
          <a:ea typeface="+mn-ea"/>
          <a:cs typeface="Arial" panose="020B0604020202020204" pitchFamily="34" charset="0"/>
        </a:defRPr>
      </a:lvl4pPr>
      <a:lvl5pPr marL="2742565" indent="-304800" algn="l" defTabSz="1219200" rtl="0" eaLnBrk="1" latinLnBrk="0" hangingPunct="1">
        <a:spcBef>
          <a:spcPct val="20000"/>
        </a:spcBef>
        <a:buClr>
          <a:schemeClr val="tx2"/>
        </a:buClr>
        <a:buFont typeface="Wingdings" panose="05000000000000000000" pitchFamily="2" charset="2"/>
        <a:buChar char="§"/>
        <a:defRPr sz="2700" kern="1200">
          <a:solidFill>
            <a:schemeClr val="tx1"/>
          </a:solidFill>
          <a:latin typeface="Arial" panose="020B0604020202020204" pitchFamily="34" charset="0"/>
          <a:ea typeface="+mn-ea"/>
          <a:cs typeface="Arial" panose="020B0604020202020204" pitchFamily="34" charset="0"/>
        </a:defRPr>
      </a:lvl5pPr>
      <a:lvl6pPr marL="3352165"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1765"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1365"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0965"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219200" rtl="0" eaLnBrk="1" latinLnBrk="0" hangingPunct="1">
        <a:defRPr sz="2400" kern="1200">
          <a:solidFill>
            <a:schemeClr val="tx1"/>
          </a:solidFill>
          <a:latin typeface="+mn-lt"/>
          <a:ea typeface="+mn-ea"/>
          <a:cs typeface="+mn-cs"/>
        </a:defRPr>
      </a:lvl1pPr>
      <a:lvl2pPr marL="609600" algn="l" defTabSz="1219200" rtl="0" eaLnBrk="1" latinLnBrk="0" hangingPunct="1">
        <a:defRPr sz="2400" kern="1200">
          <a:solidFill>
            <a:schemeClr val="tx1"/>
          </a:solidFill>
          <a:latin typeface="+mn-lt"/>
          <a:ea typeface="+mn-ea"/>
          <a:cs typeface="+mn-cs"/>
        </a:defRPr>
      </a:lvl2pPr>
      <a:lvl3pPr marL="1219200" algn="l" defTabSz="1219200" rtl="0" eaLnBrk="1" latinLnBrk="0" hangingPunct="1">
        <a:defRPr sz="2400" kern="1200">
          <a:solidFill>
            <a:schemeClr val="tx1"/>
          </a:solidFill>
          <a:latin typeface="+mn-lt"/>
          <a:ea typeface="+mn-ea"/>
          <a:cs typeface="+mn-cs"/>
        </a:defRPr>
      </a:lvl3pPr>
      <a:lvl4pPr marL="1828165" algn="l" defTabSz="1219200" rtl="0" eaLnBrk="1" latinLnBrk="0" hangingPunct="1">
        <a:defRPr sz="2400" kern="1200">
          <a:solidFill>
            <a:schemeClr val="tx1"/>
          </a:solidFill>
          <a:latin typeface="+mn-lt"/>
          <a:ea typeface="+mn-ea"/>
          <a:cs typeface="+mn-cs"/>
        </a:defRPr>
      </a:lvl4pPr>
      <a:lvl5pPr marL="2437765" algn="l" defTabSz="1219200" rtl="0" eaLnBrk="1" latinLnBrk="0" hangingPunct="1">
        <a:defRPr sz="2400" kern="1200">
          <a:solidFill>
            <a:schemeClr val="tx1"/>
          </a:solidFill>
          <a:latin typeface="+mn-lt"/>
          <a:ea typeface="+mn-ea"/>
          <a:cs typeface="+mn-cs"/>
        </a:defRPr>
      </a:lvl5pPr>
      <a:lvl6pPr marL="3047365" algn="l" defTabSz="1219200" rtl="0" eaLnBrk="1" latinLnBrk="0" hangingPunct="1">
        <a:defRPr sz="2400" kern="1200">
          <a:solidFill>
            <a:schemeClr val="tx1"/>
          </a:solidFill>
          <a:latin typeface="+mn-lt"/>
          <a:ea typeface="+mn-ea"/>
          <a:cs typeface="+mn-cs"/>
        </a:defRPr>
      </a:lvl6pPr>
      <a:lvl7pPr marL="3656965" algn="l" defTabSz="1219200" rtl="0" eaLnBrk="1" latinLnBrk="0" hangingPunct="1">
        <a:defRPr sz="2400" kern="1200">
          <a:solidFill>
            <a:schemeClr val="tx1"/>
          </a:solidFill>
          <a:latin typeface="+mn-lt"/>
          <a:ea typeface="+mn-ea"/>
          <a:cs typeface="+mn-cs"/>
        </a:defRPr>
      </a:lvl7pPr>
      <a:lvl8pPr marL="4266565" algn="l" defTabSz="1219200" rtl="0" eaLnBrk="1" latinLnBrk="0" hangingPunct="1">
        <a:defRPr sz="2400" kern="1200">
          <a:solidFill>
            <a:schemeClr val="tx1"/>
          </a:solidFill>
          <a:latin typeface="+mn-lt"/>
          <a:ea typeface="+mn-ea"/>
          <a:cs typeface="+mn-cs"/>
        </a:defRPr>
      </a:lvl8pPr>
      <a:lvl9pPr marL="4876165" algn="l" defTabSz="1219200"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 name="Footer Placeholder 3"/>
          <p:cNvSpPr>
            <a:spLocks noGrp="1"/>
          </p:cNvSpPr>
          <p:nvPr>
            <p:ph type="ftr" sz="quarter" idx="3"/>
          </p:nvPr>
        </p:nvSpPr>
        <p:spPr>
          <a:xfrm>
            <a:off x="541586" y="6514720"/>
            <a:ext cx="3860800" cy="153888"/>
          </a:xfrm>
          <a:prstGeom prst="rect">
            <a:avLst/>
          </a:prstGeom>
        </p:spPr>
        <p:txBody>
          <a:bodyPr vert="horz" lIns="91440" tIns="0" rIns="0" bIns="0" rtlCol="0" anchor="ctr">
            <a:spAutoFit/>
          </a:bodyPr>
          <a:lstStyle>
            <a:lvl1pPr marL="0" marR="0" indent="0" algn="l" defTabSz="1219200" rtl="0" eaLnBrk="1" fontAlgn="auto" latinLnBrk="0" hangingPunct="1">
              <a:lnSpc>
                <a:spcPct val="100000"/>
              </a:lnSpc>
              <a:spcBef>
                <a:spcPts val="0"/>
              </a:spcBef>
              <a:spcAft>
                <a:spcPts val="0"/>
              </a:spcAft>
              <a:buClrTx/>
              <a:buSzTx/>
              <a:buFontTx/>
              <a:buNone/>
              <a:defRPr sz="1200">
                <a:solidFill>
                  <a:schemeClr val="tx1">
                    <a:tint val="75000"/>
                  </a:schemeClr>
                </a:solidFill>
              </a:defRPr>
            </a:lvl1pPr>
          </a:lstStyle>
          <a:p>
            <a:endParaRPr lang="en-US" sz="1000" cap="all" dirty="0">
              <a:solidFill>
                <a:srgbClr val="939598"/>
              </a:solidFill>
              <a:ea typeface="宋体" panose="02010600030101010101" pitchFamily="2" charset="-122"/>
              <a:cs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ctr" defTabSz="1219200" rtl="0" eaLnBrk="1" latinLnBrk="0" hangingPunct="1">
        <a:spcBef>
          <a:spcPct val="0"/>
        </a:spcBef>
        <a:buNone/>
        <a:defRPr sz="4300" kern="1200" cap="all" baseline="0">
          <a:solidFill>
            <a:schemeClr val="tx1"/>
          </a:solidFill>
          <a:latin typeface="Arial" panose="020B0604020202020204" pitchFamily="34" charset="0"/>
          <a:ea typeface="+mj-ea"/>
          <a:cs typeface="Arial" panose="020B0604020202020204" pitchFamily="34" charset="0"/>
        </a:defRPr>
      </a:lvl1pPr>
    </p:titleStyle>
    <p:bodyStyle>
      <a:lvl1pPr marL="457200" indent="-457200" algn="l" defTabSz="1219200" rtl="0" eaLnBrk="1" latinLnBrk="0" hangingPunct="1">
        <a:spcBef>
          <a:spcPct val="20000"/>
        </a:spcBef>
        <a:buClr>
          <a:schemeClr val="tx2"/>
        </a:buClr>
        <a:buFont typeface="Wingdings" panose="05000000000000000000" pitchFamily="2" charset="2"/>
        <a:buChar char="§"/>
        <a:defRPr sz="4300" kern="1200">
          <a:solidFill>
            <a:schemeClr val="tx1"/>
          </a:solidFill>
          <a:latin typeface="Arial" panose="020B0604020202020204" pitchFamily="34" charset="0"/>
          <a:ea typeface="+mn-ea"/>
          <a:cs typeface="Arial" panose="020B0604020202020204" pitchFamily="34" charset="0"/>
        </a:defRPr>
      </a:lvl1pPr>
      <a:lvl2pPr marL="990600" indent="-381000" algn="l" defTabSz="1219200" rtl="0" eaLnBrk="1" latinLnBrk="0" hangingPunct="1">
        <a:spcBef>
          <a:spcPct val="20000"/>
        </a:spcBef>
        <a:buClr>
          <a:schemeClr val="tx2"/>
        </a:buClr>
        <a:buFont typeface="Wingdings" panose="05000000000000000000" pitchFamily="2" charset="2"/>
        <a:buChar char="§"/>
        <a:defRPr sz="3700" kern="1200">
          <a:solidFill>
            <a:schemeClr val="tx1"/>
          </a:solidFill>
          <a:latin typeface="Arial" panose="020B0604020202020204" pitchFamily="34" charset="0"/>
          <a:ea typeface="+mn-ea"/>
          <a:cs typeface="Arial" panose="020B0604020202020204" pitchFamily="34" charset="0"/>
        </a:defRPr>
      </a:lvl2pPr>
      <a:lvl3pPr marL="1524000" indent="-304800" algn="l" defTabSz="1219200" rtl="0" eaLnBrk="1" latinLnBrk="0" hangingPunct="1">
        <a:spcBef>
          <a:spcPct val="20000"/>
        </a:spcBef>
        <a:buClr>
          <a:schemeClr val="tx2"/>
        </a:buClr>
        <a:buFont typeface="Wingdings" panose="05000000000000000000" pitchFamily="2" charset="2"/>
        <a:buChar char="§"/>
        <a:defRPr sz="3200" kern="1200">
          <a:solidFill>
            <a:schemeClr val="tx1"/>
          </a:solidFill>
          <a:latin typeface="Arial" panose="020B0604020202020204" pitchFamily="34" charset="0"/>
          <a:ea typeface="+mn-ea"/>
          <a:cs typeface="Arial" panose="020B0604020202020204" pitchFamily="34" charset="0"/>
        </a:defRPr>
      </a:lvl3pPr>
      <a:lvl4pPr marL="2132965" indent="-304800" algn="l" defTabSz="1219200" rtl="0" eaLnBrk="1" latinLnBrk="0" hangingPunct="1">
        <a:spcBef>
          <a:spcPct val="20000"/>
        </a:spcBef>
        <a:buClr>
          <a:schemeClr val="tx2"/>
        </a:buClr>
        <a:buFont typeface="Wingdings" panose="05000000000000000000" pitchFamily="2" charset="2"/>
        <a:buChar char="§"/>
        <a:defRPr sz="2700" kern="1200">
          <a:solidFill>
            <a:schemeClr val="tx1"/>
          </a:solidFill>
          <a:latin typeface="Arial" panose="020B0604020202020204" pitchFamily="34" charset="0"/>
          <a:ea typeface="+mn-ea"/>
          <a:cs typeface="Arial" panose="020B0604020202020204" pitchFamily="34" charset="0"/>
        </a:defRPr>
      </a:lvl4pPr>
      <a:lvl5pPr marL="2742565" indent="-304800" algn="l" defTabSz="1219200" rtl="0" eaLnBrk="1" latinLnBrk="0" hangingPunct="1">
        <a:spcBef>
          <a:spcPct val="20000"/>
        </a:spcBef>
        <a:buClr>
          <a:schemeClr val="tx2"/>
        </a:buClr>
        <a:buFont typeface="Wingdings" panose="05000000000000000000" pitchFamily="2" charset="2"/>
        <a:buChar char="§"/>
        <a:defRPr sz="2700" kern="1200">
          <a:solidFill>
            <a:schemeClr val="tx1"/>
          </a:solidFill>
          <a:latin typeface="Arial" panose="020B0604020202020204" pitchFamily="34" charset="0"/>
          <a:ea typeface="+mn-ea"/>
          <a:cs typeface="Arial" panose="020B0604020202020204" pitchFamily="34" charset="0"/>
        </a:defRPr>
      </a:lvl5pPr>
      <a:lvl6pPr marL="3352165"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1765"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1365"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0965"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219200" rtl="0" eaLnBrk="1" latinLnBrk="0" hangingPunct="1">
        <a:defRPr sz="2400" kern="1200">
          <a:solidFill>
            <a:schemeClr val="tx1"/>
          </a:solidFill>
          <a:latin typeface="+mn-lt"/>
          <a:ea typeface="+mn-ea"/>
          <a:cs typeface="+mn-cs"/>
        </a:defRPr>
      </a:lvl1pPr>
      <a:lvl2pPr marL="609600" algn="l" defTabSz="1219200" rtl="0" eaLnBrk="1" latinLnBrk="0" hangingPunct="1">
        <a:defRPr sz="2400" kern="1200">
          <a:solidFill>
            <a:schemeClr val="tx1"/>
          </a:solidFill>
          <a:latin typeface="+mn-lt"/>
          <a:ea typeface="+mn-ea"/>
          <a:cs typeface="+mn-cs"/>
        </a:defRPr>
      </a:lvl2pPr>
      <a:lvl3pPr marL="1219200" algn="l" defTabSz="1219200" rtl="0" eaLnBrk="1" latinLnBrk="0" hangingPunct="1">
        <a:defRPr sz="2400" kern="1200">
          <a:solidFill>
            <a:schemeClr val="tx1"/>
          </a:solidFill>
          <a:latin typeface="+mn-lt"/>
          <a:ea typeface="+mn-ea"/>
          <a:cs typeface="+mn-cs"/>
        </a:defRPr>
      </a:lvl3pPr>
      <a:lvl4pPr marL="1828165" algn="l" defTabSz="1219200" rtl="0" eaLnBrk="1" latinLnBrk="0" hangingPunct="1">
        <a:defRPr sz="2400" kern="1200">
          <a:solidFill>
            <a:schemeClr val="tx1"/>
          </a:solidFill>
          <a:latin typeface="+mn-lt"/>
          <a:ea typeface="+mn-ea"/>
          <a:cs typeface="+mn-cs"/>
        </a:defRPr>
      </a:lvl4pPr>
      <a:lvl5pPr marL="2437765" algn="l" defTabSz="1219200" rtl="0" eaLnBrk="1" latinLnBrk="0" hangingPunct="1">
        <a:defRPr sz="2400" kern="1200">
          <a:solidFill>
            <a:schemeClr val="tx1"/>
          </a:solidFill>
          <a:latin typeface="+mn-lt"/>
          <a:ea typeface="+mn-ea"/>
          <a:cs typeface="+mn-cs"/>
        </a:defRPr>
      </a:lvl5pPr>
      <a:lvl6pPr marL="3047365" algn="l" defTabSz="1219200" rtl="0" eaLnBrk="1" latinLnBrk="0" hangingPunct="1">
        <a:defRPr sz="2400" kern="1200">
          <a:solidFill>
            <a:schemeClr val="tx1"/>
          </a:solidFill>
          <a:latin typeface="+mn-lt"/>
          <a:ea typeface="+mn-ea"/>
          <a:cs typeface="+mn-cs"/>
        </a:defRPr>
      </a:lvl6pPr>
      <a:lvl7pPr marL="3656965" algn="l" defTabSz="1219200" rtl="0" eaLnBrk="1" latinLnBrk="0" hangingPunct="1">
        <a:defRPr sz="2400" kern="1200">
          <a:solidFill>
            <a:schemeClr val="tx1"/>
          </a:solidFill>
          <a:latin typeface="+mn-lt"/>
          <a:ea typeface="+mn-ea"/>
          <a:cs typeface="+mn-cs"/>
        </a:defRPr>
      </a:lvl7pPr>
      <a:lvl8pPr marL="4266565" algn="l" defTabSz="1219200" rtl="0" eaLnBrk="1" latinLnBrk="0" hangingPunct="1">
        <a:defRPr sz="2400" kern="1200">
          <a:solidFill>
            <a:schemeClr val="tx1"/>
          </a:solidFill>
          <a:latin typeface="+mn-lt"/>
          <a:ea typeface="+mn-ea"/>
          <a:cs typeface="+mn-cs"/>
        </a:defRPr>
      </a:lvl8pPr>
      <a:lvl9pPr marL="4876165" algn="l" defTabSz="1219200" rtl="0" eaLnBrk="1" latinLnBrk="0" hangingPunct="1">
        <a:defRPr sz="2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 y="893"/>
            <a:ext cx="12190415" cy="6857107"/>
          </a:xfrm>
          <a:prstGeom prst="rect">
            <a:avLst/>
          </a:prstGeom>
        </p:spPr>
      </p:pic>
      <p:pic>
        <p:nvPicPr>
          <p:cNvPr id="3" name="Picture 2"/>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0" y="893"/>
            <a:ext cx="12199044" cy="6861961"/>
          </a:xfrm>
          <a:prstGeom prst="rect">
            <a:avLst/>
          </a:prstGeom>
        </p:spPr>
      </p:pic>
      <p:sp>
        <p:nvSpPr>
          <p:cNvPr id="4" name="Footer Placeholder 3"/>
          <p:cNvSpPr>
            <a:spLocks noGrp="1"/>
          </p:cNvSpPr>
          <p:nvPr>
            <p:ph type="ftr" sz="quarter" idx="3"/>
          </p:nvPr>
        </p:nvSpPr>
        <p:spPr>
          <a:xfrm>
            <a:off x="548640" y="6473952"/>
            <a:ext cx="3461298" cy="153888"/>
          </a:xfrm>
          <a:prstGeom prst="rect">
            <a:avLst/>
          </a:prstGeom>
        </p:spPr>
        <p:txBody>
          <a:bodyPr vert="horz" wrap="square" lIns="0" tIns="0" rIns="0" bIns="0" rtlCol="0" anchor="ctr">
            <a:spAutoFit/>
          </a:bodyPr>
          <a:lstStyle>
            <a:lvl1pPr marL="0" marR="0" indent="0" algn="l" defTabSz="1219200" rtl="0" eaLnBrk="1" fontAlgn="auto" latinLnBrk="0" hangingPunct="1">
              <a:lnSpc>
                <a:spcPct val="100000"/>
              </a:lnSpc>
              <a:spcBef>
                <a:spcPts val="0"/>
              </a:spcBef>
              <a:spcAft>
                <a:spcPts val="0"/>
              </a:spcAft>
              <a:buClrTx/>
              <a:buSzTx/>
              <a:buFontTx/>
              <a:buNone/>
              <a:defRPr sz="1200" cap="none">
                <a:solidFill>
                  <a:schemeClr val="tx1">
                    <a:tint val="75000"/>
                  </a:schemeClr>
                </a:solidFill>
              </a:defRPr>
            </a:lvl1pPr>
          </a:lstStyle>
          <a:p>
            <a:endParaRPr lang="en-US" sz="1000" dirty="0">
              <a:solidFill>
                <a:srgbClr val="939598"/>
              </a:solidFill>
              <a:cs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ctr" defTabSz="1219200" rtl="0" eaLnBrk="1" latinLnBrk="0" hangingPunct="1">
        <a:spcBef>
          <a:spcPct val="0"/>
        </a:spcBef>
        <a:buNone/>
        <a:defRPr sz="4300" kern="1200" cap="all" baseline="0">
          <a:solidFill>
            <a:schemeClr val="tx1"/>
          </a:solidFill>
          <a:latin typeface="Arial" panose="020B0604020202020204" pitchFamily="34" charset="0"/>
          <a:ea typeface="+mj-ea"/>
          <a:cs typeface="Arial" panose="020B0604020202020204" pitchFamily="34" charset="0"/>
        </a:defRPr>
      </a:lvl1pPr>
    </p:titleStyle>
    <p:bodyStyle>
      <a:lvl1pPr marL="457200" indent="-457200" algn="l" defTabSz="1219200" rtl="0" eaLnBrk="1" latinLnBrk="0" hangingPunct="1">
        <a:spcBef>
          <a:spcPct val="20000"/>
        </a:spcBef>
        <a:buClr>
          <a:schemeClr val="tx2"/>
        </a:buClr>
        <a:buFont typeface="Wingdings" panose="05000000000000000000" pitchFamily="2" charset="2"/>
        <a:buChar char="§"/>
        <a:defRPr sz="4300" kern="1200">
          <a:solidFill>
            <a:schemeClr val="tx1"/>
          </a:solidFill>
          <a:latin typeface="Arial" panose="020B0604020202020204" pitchFamily="34" charset="0"/>
          <a:ea typeface="+mn-ea"/>
          <a:cs typeface="Arial" panose="020B0604020202020204" pitchFamily="34" charset="0"/>
        </a:defRPr>
      </a:lvl1pPr>
      <a:lvl2pPr marL="990600" indent="-381000" algn="l" defTabSz="1219200" rtl="0" eaLnBrk="1" latinLnBrk="0" hangingPunct="1">
        <a:spcBef>
          <a:spcPct val="20000"/>
        </a:spcBef>
        <a:buClr>
          <a:schemeClr val="tx2"/>
        </a:buClr>
        <a:buFont typeface="Wingdings" panose="05000000000000000000" pitchFamily="2" charset="2"/>
        <a:buChar char="§"/>
        <a:defRPr sz="3700" kern="1200">
          <a:solidFill>
            <a:schemeClr val="tx1"/>
          </a:solidFill>
          <a:latin typeface="Arial" panose="020B0604020202020204" pitchFamily="34" charset="0"/>
          <a:ea typeface="+mn-ea"/>
          <a:cs typeface="Arial" panose="020B0604020202020204" pitchFamily="34" charset="0"/>
        </a:defRPr>
      </a:lvl2pPr>
      <a:lvl3pPr marL="1524000" indent="-304800" algn="l" defTabSz="1219200" rtl="0" eaLnBrk="1" latinLnBrk="0" hangingPunct="1">
        <a:spcBef>
          <a:spcPct val="20000"/>
        </a:spcBef>
        <a:buClr>
          <a:schemeClr val="tx2"/>
        </a:buClr>
        <a:buFont typeface="Wingdings" panose="05000000000000000000" pitchFamily="2" charset="2"/>
        <a:buChar char="§"/>
        <a:defRPr sz="3200" kern="1200">
          <a:solidFill>
            <a:schemeClr val="tx1"/>
          </a:solidFill>
          <a:latin typeface="Arial" panose="020B0604020202020204" pitchFamily="34" charset="0"/>
          <a:ea typeface="+mn-ea"/>
          <a:cs typeface="Arial" panose="020B0604020202020204" pitchFamily="34" charset="0"/>
        </a:defRPr>
      </a:lvl3pPr>
      <a:lvl4pPr marL="2132965" indent="-304800" algn="l" defTabSz="1219200" rtl="0" eaLnBrk="1" latinLnBrk="0" hangingPunct="1">
        <a:spcBef>
          <a:spcPct val="20000"/>
        </a:spcBef>
        <a:buClr>
          <a:schemeClr val="tx2"/>
        </a:buClr>
        <a:buFont typeface="Wingdings" panose="05000000000000000000" pitchFamily="2" charset="2"/>
        <a:buChar char="§"/>
        <a:defRPr sz="2700" kern="1200">
          <a:solidFill>
            <a:schemeClr val="tx1"/>
          </a:solidFill>
          <a:latin typeface="Arial" panose="020B0604020202020204" pitchFamily="34" charset="0"/>
          <a:ea typeface="+mn-ea"/>
          <a:cs typeface="Arial" panose="020B0604020202020204" pitchFamily="34" charset="0"/>
        </a:defRPr>
      </a:lvl4pPr>
      <a:lvl5pPr marL="2742565" indent="-304800" algn="l" defTabSz="1219200" rtl="0" eaLnBrk="1" latinLnBrk="0" hangingPunct="1">
        <a:spcBef>
          <a:spcPct val="20000"/>
        </a:spcBef>
        <a:buClr>
          <a:schemeClr val="tx2"/>
        </a:buClr>
        <a:buFont typeface="Wingdings" panose="05000000000000000000" pitchFamily="2" charset="2"/>
        <a:buChar char="§"/>
        <a:defRPr sz="2700" kern="1200">
          <a:solidFill>
            <a:schemeClr val="tx1"/>
          </a:solidFill>
          <a:latin typeface="Arial" panose="020B0604020202020204" pitchFamily="34" charset="0"/>
          <a:ea typeface="+mn-ea"/>
          <a:cs typeface="Arial" panose="020B0604020202020204" pitchFamily="34" charset="0"/>
        </a:defRPr>
      </a:lvl5pPr>
      <a:lvl6pPr marL="3352165"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1765"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1365"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0965"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219200" rtl="0" eaLnBrk="1" latinLnBrk="0" hangingPunct="1">
        <a:defRPr sz="2400" kern="1200">
          <a:solidFill>
            <a:schemeClr val="tx1"/>
          </a:solidFill>
          <a:latin typeface="+mn-lt"/>
          <a:ea typeface="+mn-ea"/>
          <a:cs typeface="+mn-cs"/>
        </a:defRPr>
      </a:lvl1pPr>
      <a:lvl2pPr marL="609600" algn="l" defTabSz="1219200" rtl="0" eaLnBrk="1" latinLnBrk="0" hangingPunct="1">
        <a:defRPr sz="2400" kern="1200">
          <a:solidFill>
            <a:schemeClr val="tx1"/>
          </a:solidFill>
          <a:latin typeface="+mn-lt"/>
          <a:ea typeface="+mn-ea"/>
          <a:cs typeface="+mn-cs"/>
        </a:defRPr>
      </a:lvl2pPr>
      <a:lvl3pPr marL="1219200" algn="l" defTabSz="1219200" rtl="0" eaLnBrk="1" latinLnBrk="0" hangingPunct="1">
        <a:defRPr sz="2400" kern="1200">
          <a:solidFill>
            <a:schemeClr val="tx1"/>
          </a:solidFill>
          <a:latin typeface="+mn-lt"/>
          <a:ea typeface="+mn-ea"/>
          <a:cs typeface="+mn-cs"/>
        </a:defRPr>
      </a:lvl3pPr>
      <a:lvl4pPr marL="1828165" algn="l" defTabSz="1219200" rtl="0" eaLnBrk="1" latinLnBrk="0" hangingPunct="1">
        <a:defRPr sz="2400" kern="1200">
          <a:solidFill>
            <a:schemeClr val="tx1"/>
          </a:solidFill>
          <a:latin typeface="+mn-lt"/>
          <a:ea typeface="+mn-ea"/>
          <a:cs typeface="+mn-cs"/>
        </a:defRPr>
      </a:lvl4pPr>
      <a:lvl5pPr marL="2437765" algn="l" defTabSz="1219200" rtl="0" eaLnBrk="1" latinLnBrk="0" hangingPunct="1">
        <a:defRPr sz="2400" kern="1200">
          <a:solidFill>
            <a:schemeClr val="tx1"/>
          </a:solidFill>
          <a:latin typeface="+mn-lt"/>
          <a:ea typeface="+mn-ea"/>
          <a:cs typeface="+mn-cs"/>
        </a:defRPr>
      </a:lvl5pPr>
      <a:lvl6pPr marL="3047365" algn="l" defTabSz="1219200" rtl="0" eaLnBrk="1" latinLnBrk="0" hangingPunct="1">
        <a:defRPr sz="2400" kern="1200">
          <a:solidFill>
            <a:schemeClr val="tx1"/>
          </a:solidFill>
          <a:latin typeface="+mn-lt"/>
          <a:ea typeface="+mn-ea"/>
          <a:cs typeface="+mn-cs"/>
        </a:defRPr>
      </a:lvl6pPr>
      <a:lvl7pPr marL="3656965" algn="l" defTabSz="1219200" rtl="0" eaLnBrk="1" latinLnBrk="0" hangingPunct="1">
        <a:defRPr sz="2400" kern="1200">
          <a:solidFill>
            <a:schemeClr val="tx1"/>
          </a:solidFill>
          <a:latin typeface="+mn-lt"/>
          <a:ea typeface="+mn-ea"/>
          <a:cs typeface="+mn-cs"/>
        </a:defRPr>
      </a:lvl7pPr>
      <a:lvl8pPr marL="4266565" algn="l" defTabSz="1219200" rtl="0" eaLnBrk="1" latinLnBrk="0" hangingPunct="1">
        <a:defRPr sz="2400" kern="1200">
          <a:solidFill>
            <a:schemeClr val="tx1"/>
          </a:solidFill>
          <a:latin typeface="+mn-lt"/>
          <a:ea typeface="+mn-ea"/>
          <a:cs typeface="+mn-cs"/>
        </a:defRPr>
      </a:lvl8pPr>
      <a:lvl9pPr marL="4876165" algn="l" defTabSz="1219200" rtl="0" eaLnBrk="1" latinLnBrk="0" hangingPunct="1">
        <a:defRPr sz="24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4"/>
          <a:stretch>
            <a:fillRect/>
          </a:stretch>
        </p:blipFill>
        <p:spPr>
          <a:xfrm>
            <a:off x="-1" y="893"/>
            <a:ext cx="12190415" cy="6857107"/>
          </a:xfrm>
          <a:prstGeom prst="rect">
            <a:avLst/>
          </a:prstGeom>
        </p:spPr>
      </p:pic>
      <p:sp>
        <p:nvSpPr>
          <p:cNvPr id="4" name="Footer Placeholder 3"/>
          <p:cNvSpPr>
            <a:spLocks noGrp="1"/>
          </p:cNvSpPr>
          <p:nvPr>
            <p:ph type="ftr" sz="quarter" idx="3"/>
          </p:nvPr>
        </p:nvSpPr>
        <p:spPr>
          <a:xfrm>
            <a:off x="548640" y="6473952"/>
            <a:ext cx="2413343" cy="153888"/>
          </a:xfrm>
          <a:prstGeom prst="rect">
            <a:avLst/>
          </a:prstGeom>
        </p:spPr>
        <p:txBody>
          <a:bodyPr vert="horz" wrap="square" lIns="0" tIns="0" rIns="0" bIns="0" rtlCol="0" anchor="ctr">
            <a:spAutoFit/>
          </a:bodyPr>
          <a:lstStyle>
            <a:lvl1pPr marL="0" marR="0" indent="0" algn="l" defTabSz="1219200" rtl="0" eaLnBrk="1" fontAlgn="auto" latinLnBrk="0" hangingPunct="1">
              <a:lnSpc>
                <a:spcPct val="100000"/>
              </a:lnSpc>
              <a:spcBef>
                <a:spcPts val="0"/>
              </a:spcBef>
              <a:spcAft>
                <a:spcPts val="0"/>
              </a:spcAft>
              <a:buClrTx/>
              <a:buSzTx/>
              <a:buFontTx/>
              <a:buNone/>
              <a:defRPr sz="1200" cap="none">
                <a:solidFill>
                  <a:schemeClr val="tx1">
                    <a:tint val="75000"/>
                  </a:schemeClr>
                </a:solidFill>
              </a:defRPr>
            </a:lvl1pPr>
          </a:lstStyle>
          <a:p>
            <a:endParaRPr lang="en-US" sz="1000" dirty="0">
              <a:solidFill>
                <a:srgbClr val="939598"/>
              </a:solidFill>
              <a:cs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716" r:id="rId1"/>
    <p:sldLayoutId id="2147483717" r:id="rId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ctr" defTabSz="1219200" rtl="0" eaLnBrk="1" latinLnBrk="0" hangingPunct="1">
        <a:spcBef>
          <a:spcPct val="0"/>
        </a:spcBef>
        <a:buNone/>
        <a:defRPr sz="4300" kern="1200" cap="all" baseline="0">
          <a:solidFill>
            <a:schemeClr val="tx1"/>
          </a:solidFill>
          <a:latin typeface="Arial" panose="020B0604020202020204" pitchFamily="34" charset="0"/>
          <a:ea typeface="+mj-ea"/>
          <a:cs typeface="Arial" panose="020B0604020202020204" pitchFamily="34" charset="0"/>
        </a:defRPr>
      </a:lvl1pPr>
    </p:titleStyle>
    <p:bodyStyle>
      <a:lvl1pPr marL="457200" indent="-457200" algn="l" defTabSz="1219200" rtl="0" eaLnBrk="1" latinLnBrk="0" hangingPunct="1">
        <a:spcBef>
          <a:spcPct val="20000"/>
        </a:spcBef>
        <a:buClr>
          <a:schemeClr val="tx2"/>
        </a:buClr>
        <a:buFont typeface="Wingdings" panose="05000000000000000000" pitchFamily="2" charset="2"/>
        <a:buChar char="§"/>
        <a:defRPr sz="4300" kern="1200">
          <a:solidFill>
            <a:schemeClr val="tx1"/>
          </a:solidFill>
          <a:latin typeface="Arial" panose="020B0604020202020204" pitchFamily="34" charset="0"/>
          <a:ea typeface="+mn-ea"/>
          <a:cs typeface="Arial" panose="020B0604020202020204" pitchFamily="34" charset="0"/>
        </a:defRPr>
      </a:lvl1pPr>
      <a:lvl2pPr marL="990600" indent="-381000" algn="l" defTabSz="1219200" rtl="0" eaLnBrk="1" latinLnBrk="0" hangingPunct="1">
        <a:spcBef>
          <a:spcPct val="20000"/>
        </a:spcBef>
        <a:buClr>
          <a:schemeClr val="tx2"/>
        </a:buClr>
        <a:buFont typeface="Wingdings" panose="05000000000000000000" pitchFamily="2" charset="2"/>
        <a:buChar char="§"/>
        <a:defRPr sz="3700" kern="1200">
          <a:solidFill>
            <a:schemeClr val="tx1"/>
          </a:solidFill>
          <a:latin typeface="Arial" panose="020B0604020202020204" pitchFamily="34" charset="0"/>
          <a:ea typeface="+mn-ea"/>
          <a:cs typeface="Arial" panose="020B0604020202020204" pitchFamily="34" charset="0"/>
        </a:defRPr>
      </a:lvl2pPr>
      <a:lvl3pPr marL="1524000" indent="-304800" algn="l" defTabSz="1219200" rtl="0" eaLnBrk="1" latinLnBrk="0" hangingPunct="1">
        <a:spcBef>
          <a:spcPct val="20000"/>
        </a:spcBef>
        <a:buClr>
          <a:schemeClr val="tx2"/>
        </a:buClr>
        <a:buFont typeface="Wingdings" panose="05000000000000000000" pitchFamily="2" charset="2"/>
        <a:buChar char="§"/>
        <a:defRPr sz="3200" kern="1200">
          <a:solidFill>
            <a:schemeClr val="tx1"/>
          </a:solidFill>
          <a:latin typeface="Arial" panose="020B0604020202020204" pitchFamily="34" charset="0"/>
          <a:ea typeface="+mn-ea"/>
          <a:cs typeface="Arial" panose="020B0604020202020204" pitchFamily="34" charset="0"/>
        </a:defRPr>
      </a:lvl3pPr>
      <a:lvl4pPr marL="2132965" indent="-304800" algn="l" defTabSz="1219200" rtl="0" eaLnBrk="1" latinLnBrk="0" hangingPunct="1">
        <a:spcBef>
          <a:spcPct val="20000"/>
        </a:spcBef>
        <a:buClr>
          <a:schemeClr val="tx2"/>
        </a:buClr>
        <a:buFont typeface="Wingdings" panose="05000000000000000000" pitchFamily="2" charset="2"/>
        <a:buChar char="§"/>
        <a:defRPr sz="2700" kern="1200">
          <a:solidFill>
            <a:schemeClr val="tx1"/>
          </a:solidFill>
          <a:latin typeface="Arial" panose="020B0604020202020204" pitchFamily="34" charset="0"/>
          <a:ea typeface="+mn-ea"/>
          <a:cs typeface="Arial" panose="020B0604020202020204" pitchFamily="34" charset="0"/>
        </a:defRPr>
      </a:lvl4pPr>
      <a:lvl5pPr marL="2742565" indent="-304800" algn="l" defTabSz="1219200" rtl="0" eaLnBrk="1" latinLnBrk="0" hangingPunct="1">
        <a:spcBef>
          <a:spcPct val="20000"/>
        </a:spcBef>
        <a:buClr>
          <a:schemeClr val="tx2"/>
        </a:buClr>
        <a:buFont typeface="Wingdings" panose="05000000000000000000" pitchFamily="2" charset="2"/>
        <a:buChar char="§"/>
        <a:defRPr sz="2700" kern="1200">
          <a:solidFill>
            <a:schemeClr val="tx1"/>
          </a:solidFill>
          <a:latin typeface="Arial" panose="020B0604020202020204" pitchFamily="34" charset="0"/>
          <a:ea typeface="+mn-ea"/>
          <a:cs typeface="Arial" panose="020B0604020202020204" pitchFamily="34" charset="0"/>
        </a:defRPr>
      </a:lvl5pPr>
      <a:lvl6pPr marL="3352165"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1765"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1365"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0965"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219200" rtl="0" eaLnBrk="1" latinLnBrk="0" hangingPunct="1">
        <a:defRPr sz="2400" kern="1200">
          <a:solidFill>
            <a:schemeClr val="tx1"/>
          </a:solidFill>
          <a:latin typeface="+mn-lt"/>
          <a:ea typeface="+mn-ea"/>
          <a:cs typeface="+mn-cs"/>
        </a:defRPr>
      </a:lvl1pPr>
      <a:lvl2pPr marL="609600" algn="l" defTabSz="1219200" rtl="0" eaLnBrk="1" latinLnBrk="0" hangingPunct="1">
        <a:defRPr sz="2400" kern="1200">
          <a:solidFill>
            <a:schemeClr val="tx1"/>
          </a:solidFill>
          <a:latin typeface="+mn-lt"/>
          <a:ea typeface="+mn-ea"/>
          <a:cs typeface="+mn-cs"/>
        </a:defRPr>
      </a:lvl2pPr>
      <a:lvl3pPr marL="1219200" algn="l" defTabSz="1219200" rtl="0" eaLnBrk="1" latinLnBrk="0" hangingPunct="1">
        <a:defRPr sz="2400" kern="1200">
          <a:solidFill>
            <a:schemeClr val="tx1"/>
          </a:solidFill>
          <a:latin typeface="+mn-lt"/>
          <a:ea typeface="+mn-ea"/>
          <a:cs typeface="+mn-cs"/>
        </a:defRPr>
      </a:lvl3pPr>
      <a:lvl4pPr marL="1828165" algn="l" defTabSz="1219200" rtl="0" eaLnBrk="1" latinLnBrk="0" hangingPunct="1">
        <a:defRPr sz="2400" kern="1200">
          <a:solidFill>
            <a:schemeClr val="tx1"/>
          </a:solidFill>
          <a:latin typeface="+mn-lt"/>
          <a:ea typeface="+mn-ea"/>
          <a:cs typeface="+mn-cs"/>
        </a:defRPr>
      </a:lvl4pPr>
      <a:lvl5pPr marL="2437765" algn="l" defTabSz="1219200" rtl="0" eaLnBrk="1" latinLnBrk="0" hangingPunct="1">
        <a:defRPr sz="2400" kern="1200">
          <a:solidFill>
            <a:schemeClr val="tx1"/>
          </a:solidFill>
          <a:latin typeface="+mn-lt"/>
          <a:ea typeface="+mn-ea"/>
          <a:cs typeface="+mn-cs"/>
        </a:defRPr>
      </a:lvl5pPr>
      <a:lvl6pPr marL="3047365" algn="l" defTabSz="1219200" rtl="0" eaLnBrk="1" latinLnBrk="0" hangingPunct="1">
        <a:defRPr sz="2400" kern="1200">
          <a:solidFill>
            <a:schemeClr val="tx1"/>
          </a:solidFill>
          <a:latin typeface="+mn-lt"/>
          <a:ea typeface="+mn-ea"/>
          <a:cs typeface="+mn-cs"/>
        </a:defRPr>
      </a:lvl6pPr>
      <a:lvl7pPr marL="3656965" algn="l" defTabSz="1219200" rtl="0" eaLnBrk="1" latinLnBrk="0" hangingPunct="1">
        <a:defRPr sz="2400" kern="1200">
          <a:solidFill>
            <a:schemeClr val="tx1"/>
          </a:solidFill>
          <a:latin typeface="+mn-lt"/>
          <a:ea typeface="+mn-ea"/>
          <a:cs typeface="+mn-cs"/>
        </a:defRPr>
      </a:lvl7pPr>
      <a:lvl8pPr marL="4266565" algn="l" defTabSz="1219200" rtl="0" eaLnBrk="1" latinLnBrk="0" hangingPunct="1">
        <a:defRPr sz="2400" kern="1200">
          <a:solidFill>
            <a:schemeClr val="tx1"/>
          </a:solidFill>
          <a:latin typeface="+mn-lt"/>
          <a:ea typeface="+mn-ea"/>
          <a:cs typeface="+mn-cs"/>
        </a:defRPr>
      </a:lvl8pPr>
      <a:lvl9pPr marL="4876165" algn="l" defTabSz="121920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46.xml"/><Relationship Id="rId2" Type="http://schemas.openxmlformats.org/officeDocument/2006/relationships/tags" Target="../tags/tag22.xml"/><Relationship Id="rId1" Type="http://schemas.openxmlformats.org/officeDocument/2006/relationships/tags" Target="../tags/tag21.xml"/><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46.xml"/><Relationship Id="rId7" Type="http://schemas.openxmlformats.org/officeDocument/2006/relationships/image" Target="../media/image56.png"/><Relationship Id="rId2" Type="http://schemas.openxmlformats.org/officeDocument/2006/relationships/tags" Target="../tags/tag24.xml"/><Relationship Id="rId1" Type="http://schemas.openxmlformats.org/officeDocument/2006/relationships/tags" Target="../tags/tag23.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slideLayout" Target="../slideLayouts/slideLayout46.xml"/><Relationship Id="rId7" Type="http://schemas.openxmlformats.org/officeDocument/2006/relationships/diagramQuickStyle" Target="../diagrams/quickStyle1.xml"/><Relationship Id="rId2" Type="http://schemas.openxmlformats.org/officeDocument/2006/relationships/tags" Target="../tags/tag26.xml"/><Relationship Id="rId1" Type="http://schemas.openxmlformats.org/officeDocument/2006/relationships/tags" Target="../tags/tag25.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notesSlide" Target="../notesSlides/notesSlide12.xml"/><Relationship Id="rId9" Type="http://schemas.microsoft.com/office/2007/relationships/diagramDrawing" Target="../diagrams/drawing1.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46.xml"/><Relationship Id="rId2" Type="http://schemas.openxmlformats.org/officeDocument/2006/relationships/tags" Target="../tags/tag28.xml"/><Relationship Id="rId1" Type="http://schemas.openxmlformats.org/officeDocument/2006/relationships/tags" Target="../tags/tag27.xml"/><Relationship Id="rId4" Type="http://schemas.openxmlformats.org/officeDocument/2006/relationships/notesSlide" Target="../notesSlides/notesSlide13.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46.xml"/><Relationship Id="rId2" Type="http://schemas.openxmlformats.org/officeDocument/2006/relationships/tags" Target="../tags/tag6.xml"/><Relationship Id="rId1" Type="http://schemas.openxmlformats.org/officeDocument/2006/relationships/tags" Target="../tags/tag5.xml"/><Relationship Id="rId5" Type="http://schemas.openxmlformats.org/officeDocument/2006/relationships/image" Target="../media/image47.png"/><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46.xml"/><Relationship Id="rId2" Type="http://schemas.openxmlformats.org/officeDocument/2006/relationships/tags" Target="../tags/tag8.xml"/><Relationship Id="rId1" Type="http://schemas.openxmlformats.org/officeDocument/2006/relationships/tags" Target="../tags/tag7.xml"/><Relationship Id="rId5" Type="http://schemas.openxmlformats.org/officeDocument/2006/relationships/image" Target="../media/image48.png"/><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46.xml"/><Relationship Id="rId2" Type="http://schemas.openxmlformats.org/officeDocument/2006/relationships/tags" Target="../tags/tag10.xml"/><Relationship Id="rId1" Type="http://schemas.openxmlformats.org/officeDocument/2006/relationships/tags" Target="../tags/tag9.xml"/><Relationship Id="rId5" Type="http://schemas.openxmlformats.org/officeDocument/2006/relationships/image" Target="../media/image49.pn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46.xml"/><Relationship Id="rId2" Type="http://schemas.openxmlformats.org/officeDocument/2006/relationships/tags" Target="../tags/tag12.xml"/><Relationship Id="rId1" Type="http://schemas.openxmlformats.org/officeDocument/2006/relationships/tags" Target="../tags/tag11.xml"/><Relationship Id="rId5" Type="http://schemas.openxmlformats.org/officeDocument/2006/relationships/image" Target="../media/image50.pn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46.xml"/><Relationship Id="rId2" Type="http://schemas.openxmlformats.org/officeDocument/2006/relationships/tags" Target="../tags/tag14.xml"/><Relationship Id="rId1" Type="http://schemas.openxmlformats.org/officeDocument/2006/relationships/tags" Target="../tags/tag13.xml"/><Relationship Id="rId5" Type="http://schemas.openxmlformats.org/officeDocument/2006/relationships/image" Target="../media/image51.pn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46.xml"/><Relationship Id="rId2" Type="http://schemas.openxmlformats.org/officeDocument/2006/relationships/tags" Target="../tags/tag16.xml"/><Relationship Id="rId1" Type="http://schemas.openxmlformats.org/officeDocument/2006/relationships/tags" Target="../tags/tag15.xml"/><Relationship Id="rId5" Type="http://schemas.openxmlformats.org/officeDocument/2006/relationships/image" Target="../media/image52.png"/><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46.xml"/><Relationship Id="rId2" Type="http://schemas.openxmlformats.org/officeDocument/2006/relationships/tags" Target="../tags/tag18.xml"/><Relationship Id="rId1" Type="http://schemas.openxmlformats.org/officeDocument/2006/relationships/tags" Target="../tags/tag17.xml"/><Relationship Id="rId5" Type="http://schemas.openxmlformats.org/officeDocument/2006/relationships/image" Target="../media/image53.png"/><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46.xml"/><Relationship Id="rId2" Type="http://schemas.openxmlformats.org/officeDocument/2006/relationships/tags" Target="../tags/tag20.xml"/><Relationship Id="rId1" Type="http://schemas.openxmlformats.org/officeDocument/2006/relationships/tags" Target="../tags/tag19.xml"/><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31166" y="1569272"/>
            <a:ext cx="8723376" cy="1581912"/>
          </a:xfrm>
        </p:spPr>
        <p:txBody>
          <a:bodyPr/>
          <a:lstStyle/>
          <a:p>
            <a:pPr algn="ctr"/>
            <a:r>
              <a:rPr lang="zh-CN" altLang="zh-CN" sz="4000" b="1" kern="100" dirty="0">
                <a:effectLst/>
                <a:ea typeface="微软雅黑" panose="020B0503020204020204" pitchFamily="34" charset="-122"/>
                <a:cs typeface="微软雅黑" panose="020B0503020204020204" pitchFamily="34" charset="-122"/>
              </a:rPr>
              <a:t>排除计算机故障的常用方法</a:t>
            </a:r>
            <a:endParaRPr lang="zh-CN" altLang="en-US" sz="34400" b="1" dirty="0">
              <a:solidFill>
                <a:srgbClr val="414042"/>
              </a:solidFill>
              <a:latin typeface="+mj-ea"/>
            </a:endParaRPr>
          </a:p>
        </p:txBody>
      </p:sp>
      <p:pic>
        <p:nvPicPr>
          <p:cNvPr id="9" name="图片 8"/>
          <p:cNvPicPr>
            <a:picLocks noChangeAspect="1"/>
          </p:cNvPicPr>
          <p:nvPr/>
        </p:nvPicPr>
        <p:blipFill>
          <a:blip r:embed="rId3">
            <a:duotone>
              <a:prstClr val="black"/>
              <a:schemeClr val="tx2">
                <a:tint val="45000"/>
                <a:satMod val="400000"/>
              </a:schemeClr>
            </a:duotone>
            <a:extLst>
              <a:ext uri="{28A0092B-C50C-407E-A947-70E740481C1C}">
                <a14:useLocalDpi xmlns:a14="http://schemas.microsoft.com/office/drawing/2010/main" val="0"/>
              </a:ext>
            </a:extLst>
          </a:blip>
          <a:stretch>
            <a:fillRect/>
          </a:stretch>
        </p:blipFill>
        <p:spPr>
          <a:xfrm>
            <a:off x="9682618" y="3396009"/>
            <a:ext cx="1219200" cy="12192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custDataLst>
              <p:tags r:id="rId2"/>
            </p:custDataLst>
          </p:nvPr>
        </p:nvSpPr>
        <p:spPr>
          <a:xfrm>
            <a:off x="523384" y="110881"/>
            <a:ext cx="7008625" cy="761802"/>
          </a:xfrm>
          <a:prstGeom prst="rect">
            <a:avLst/>
          </a:prstGeom>
          <a:noFill/>
        </p:spPr>
        <p:txBody>
          <a:bodyPr wrap="square" lIns="63483" tIns="25393" rIns="63483" bIns="25393" rtlCol="0" anchor="ctr" anchorCtr="0">
            <a:normAutofit/>
          </a:bodyPr>
          <a:lstStyle/>
          <a:p>
            <a:pPr marL="0" indent="0" algn="l">
              <a:lnSpc>
                <a:spcPct val="100000"/>
              </a:lnSpc>
              <a:spcBef>
                <a:spcPts val="0"/>
              </a:spcBef>
              <a:spcAft>
                <a:spcPts val="0"/>
              </a:spcAft>
              <a:buSzPct val="100000"/>
              <a:buNone/>
            </a:pPr>
            <a:r>
              <a:rPr lang="zh-CN" altLang="en-US" sz="2800" b="1" kern="100" dirty="0">
                <a:effectLst/>
                <a:ea typeface="微软雅黑" panose="020B0503020204020204" pitchFamily="34" charset="-122"/>
                <a:cs typeface="微软雅黑" panose="020B0503020204020204" pitchFamily="34" charset="-122"/>
              </a:rPr>
              <a:t>案例：</a:t>
            </a:r>
            <a:r>
              <a:rPr lang="zh-CN" altLang="zh-CN" sz="2800" b="1" kern="100" dirty="0">
                <a:effectLst/>
                <a:ea typeface="微软雅黑" panose="020B0503020204020204" pitchFamily="34" charset="-122"/>
                <a:cs typeface="微软雅黑" panose="020B0503020204020204" pitchFamily="34" charset="-122"/>
              </a:rPr>
              <a:t>如何排除笔记本电脑黑屏故障</a:t>
            </a:r>
            <a:endParaRPr lang="zh-CN" altLang="en-US" sz="8000" b="1" spc="220"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E5F681E9-A090-46F8-A2A5-0DA2FF56E384}"/>
              </a:ext>
            </a:extLst>
          </p:cNvPr>
          <p:cNvSpPr txBox="1"/>
          <p:nvPr/>
        </p:nvSpPr>
        <p:spPr>
          <a:xfrm>
            <a:off x="333633" y="1028843"/>
            <a:ext cx="11281718" cy="5577937"/>
          </a:xfrm>
          <a:prstGeom prst="rect">
            <a:avLst/>
          </a:prstGeom>
          <a:noFill/>
        </p:spPr>
        <p:txBody>
          <a:bodyPr wrap="square">
            <a:spAutoFit/>
          </a:bodyPr>
          <a:lstStyle/>
          <a:p>
            <a:pPr indent="266700" algn="just">
              <a:lnSpc>
                <a:spcPct val="150000"/>
              </a:lnSpc>
            </a:pPr>
            <a:r>
              <a:rPr lang="zh-CN" altLang="zh-CN" sz="2000" b="1" kern="100" dirty="0">
                <a:effectLst/>
                <a:latin typeface="+mn-ea"/>
              </a:rPr>
              <a:t>职场情境：</a:t>
            </a:r>
            <a:r>
              <a:rPr lang="zh-CN" altLang="zh-CN" sz="2000" kern="100" dirty="0">
                <a:effectLst/>
                <a:latin typeface="+mn-ea"/>
              </a:rPr>
              <a:t>顾客送修一台笔记本电脑，故障现象为：显示黑屏</a:t>
            </a:r>
            <a:r>
              <a:rPr lang="zh-CN" altLang="zh-CN" sz="2000" dirty="0">
                <a:effectLst/>
                <a:latin typeface="+mn-ea"/>
              </a:rPr>
              <a:t>。工程师应采何种方法来处理呢？</a:t>
            </a:r>
            <a:r>
              <a:rPr lang="zh-CN" altLang="zh-CN" sz="2000" b="1" kern="100" dirty="0">
                <a:effectLst/>
                <a:latin typeface="+mn-ea"/>
              </a:rPr>
              <a:t> </a:t>
            </a:r>
            <a:endParaRPr lang="zh-CN" altLang="zh-CN" sz="2000" dirty="0">
              <a:effectLst/>
              <a:latin typeface="+mn-ea"/>
            </a:endParaRPr>
          </a:p>
          <a:p>
            <a:pPr indent="266700" algn="just">
              <a:lnSpc>
                <a:spcPct val="150000"/>
              </a:lnSpc>
            </a:pPr>
            <a:r>
              <a:rPr lang="zh-CN" altLang="zh-CN" sz="2000" b="1" kern="100" dirty="0">
                <a:effectLst/>
                <a:latin typeface="+mn-ea"/>
              </a:rPr>
              <a:t>情境分析：</a:t>
            </a:r>
            <a:r>
              <a:rPr lang="zh-CN" altLang="zh-CN" sz="2000" kern="100" dirty="0">
                <a:effectLst/>
                <a:latin typeface="+mn-ea"/>
              </a:rPr>
              <a:t>出现此故障现象，可能存在的原因有很多，首先按照故障诊断故障的基本原则和流程进行分析，然后选择最合适的维修方法进行处理。处理思路和维修方法参考如下：</a:t>
            </a:r>
            <a:endParaRPr lang="zh-CN" altLang="zh-CN" sz="2000" dirty="0">
              <a:effectLst/>
              <a:latin typeface="+mn-ea"/>
            </a:endParaRPr>
          </a:p>
          <a:p>
            <a:pPr indent="266700" algn="l">
              <a:lnSpc>
                <a:spcPct val="150000"/>
              </a:lnSpc>
            </a:pPr>
            <a:r>
              <a:rPr lang="en-US" altLang="zh-CN" sz="2000" kern="100" dirty="0">
                <a:effectLst/>
                <a:latin typeface="+mn-ea"/>
              </a:rPr>
              <a:t>1.</a:t>
            </a:r>
            <a:r>
              <a:rPr lang="zh-CN" altLang="zh-CN" sz="2000" kern="100" dirty="0">
                <a:effectLst/>
                <a:latin typeface="+mn-ea"/>
              </a:rPr>
              <a:t>采用观察法，观察机器外观是否有磕碰痕迹？观察屏幕是否有裂纹？屏幕上是否只显示一个鼠标箭头？外观有磕碰痕迹有可能是屏幕损坏或显示接口松动引起。屏幕有裂纹，则必须要换屏幕了。若屏幕上只显示一个鼠标箭头，可以同时按下</a:t>
            </a:r>
            <a:r>
              <a:rPr lang="en-US" altLang="zh-CN" sz="2000" kern="100" dirty="0" err="1">
                <a:effectLst/>
                <a:latin typeface="+mn-ea"/>
              </a:rPr>
              <a:t>Ctrl+Shift+Esc</a:t>
            </a:r>
            <a:r>
              <a:rPr lang="zh-CN" altLang="zh-CN" sz="2000" kern="100" dirty="0">
                <a:effectLst/>
                <a:latin typeface="+mn-ea"/>
              </a:rPr>
              <a:t>快捷键调出“任务管理器”如图</a:t>
            </a:r>
            <a:r>
              <a:rPr lang="en-US" altLang="zh-CN" sz="2000" kern="100" dirty="0">
                <a:effectLst/>
                <a:latin typeface="+mn-ea"/>
              </a:rPr>
              <a:t>5-8</a:t>
            </a:r>
            <a:r>
              <a:rPr lang="zh-CN" altLang="zh-CN" sz="2000" kern="100" dirty="0">
                <a:effectLst/>
                <a:latin typeface="+mn-ea"/>
              </a:rPr>
              <a:t>所示</a:t>
            </a:r>
            <a:r>
              <a:rPr lang="en-US" altLang="zh-CN" sz="2000" kern="100" dirty="0">
                <a:effectLst/>
                <a:latin typeface="+mn-ea"/>
              </a:rPr>
              <a:t>,</a:t>
            </a:r>
            <a:r>
              <a:rPr lang="zh-CN" altLang="zh-CN" sz="2000" kern="100" dirty="0">
                <a:effectLst/>
                <a:latin typeface="+mn-ea"/>
              </a:rPr>
              <a:t>点击展开左上角菜单项文件选择新任务如图</a:t>
            </a:r>
            <a:r>
              <a:rPr lang="en-US" altLang="zh-CN" sz="2000" kern="100" dirty="0">
                <a:effectLst/>
                <a:latin typeface="+mn-ea"/>
              </a:rPr>
              <a:t>5-9</a:t>
            </a:r>
            <a:r>
              <a:rPr lang="zh-CN" altLang="zh-CN" sz="2000" kern="100" dirty="0">
                <a:effectLst/>
                <a:latin typeface="+mn-ea"/>
              </a:rPr>
              <a:t>所示，在弹出的方框中输入</a:t>
            </a:r>
            <a:r>
              <a:rPr lang="en-US" altLang="zh-CN" sz="2000" kern="100" dirty="0">
                <a:effectLst/>
                <a:latin typeface="+mn-ea"/>
              </a:rPr>
              <a:t>explorer.exe</a:t>
            </a:r>
            <a:r>
              <a:rPr lang="zh-CN" altLang="zh-CN" sz="2000" kern="100" dirty="0">
                <a:effectLst/>
                <a:latin typeface="+mn-ea"/>
              </a:rPr>
              <a:t>，点击确定即可如图</a:t>
            </a:r>
            <a:r>
              <a:rPr lang="en-US" altLang="zh-CN" sz="2000" kern="100" dirty="0">
                <a:effectLst/>
                <a:latin typeface="+mn-ea"/>
              </a:rPr>
              <a:t>5-10</a:t>
            </a:r>
            <a:r>
              <a:rPr lang="zh-CN" altLang="zh-CN" sz="2000" kern="100" dirty="0">
                <a:effectLst/>
                <a:latin typeface="+mn-ea"/>
              </a:rPr>
              <a:t>所示。或者采用软件系统最小化进行测试，电脑重启进入安全模式，搜索“程序和功能”进入后按时间排序找到最近安装的程序并卸载尝试；</a:t>
            </a:r>
            <a:endParaRPr lang="zh-CN" altLang="zh-CN" sz="2000" dirty="0">
              <a:effectLst/>
              <a:latin typeface="+mn-ea"/>
            </a:endParaRPr>
          </a:p>
          <a:p>
            <a:pPr indent="266700" algn="just">
              <a:lnSpc>
                <a:spcPct val="150000"/>
              </a:lnSpc>
            </a:pPr>
            <a:r>
              <a:rPr lang="en-US" altLang="zh-CN" sz="2000" kern="100" dirty="0">
                <a:effectLst/>
                <a:latin typeface="+mn-ea"/>
              </a:rPr>
              <a:t>2.</a:t>
            </a:r>
            <a:r>
              <a:rPr lang="zh-CN" altLang="zh-CN" sz="2000" kern="100" dirty="0">
                <a:effectLst/>
                <a:latin typeface="+mn-ea"/>
              </a:rPr>
              <a:t>采用替换法，首先外接一个显示器观察显示是否正常？若正常，则说明主板、内存、显卡、硬盘是正常的，可能原因是屏线或屏幕损坏引起，可优先更换屏幕；若不正常，则说明主板、内存、显卡可能存在故障，可优先重装或更换内存条处理。</a:t>
            </a:r>
            <a:endParaRPr lang="zh-CN" altLang="zh-CN" sz="2000" dirty="0">
              <a:effectLst/>
              <a:latin typeface="+mn-ea"/>
            </a:endParaRPr>
          </a:p>
        </p:txBody>
      </p:sp>
    </p:spTree>
    <p:custDataLst>
      <p:tags r:id="rId1"/>
    </p:custDataLst>
    <p:extLst>
      <p:ext uri="{BB962C8B-B14F-4D97-AF65-F5344CB8AC3E}">
        <p14:creationId xmlns:p14="http://schemas.microsoft.com/office/powerpoint/2010/main" val="2671206355"/>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custDataLst>
              <p:tags r:id="rId2"/>
            </p:custDataLst>
          </p:nvPr>
        </p:nvSpPr>
        <p:spPr>
          <a:xfrm>
            <a:off x="523384" y="110881"/>
            <a:ext cx="7008625" cy="761802"/>
          </a:xfrm>
          <a:prstGeom prst="rect">
            <a:avLst/>
          </a:prstGeom>
          <a:noFill/>
        </p:spPr>
        <p:txBody>
          <a:bodyPr wrap="square" lIns="63483" tIns="25393" rIns="63483" bIns="25393" rtlCol="0" anchor="ctr" anchorCtr="0">
            <a:normAutofit/>
          </a:bodyPr>
          <a:lstStyle/>
          <a:p>
            <a:pPr marL="0" indent="0" algn="l">
              <a:lnSpc>
                <a:spcPct val="100000"/>
              </a:lnSpc>
              <a:spcBef>
                <a:spcPts val="0"/>
              </a:spcBef>
              <a:spcAft>
                <a:spcPts val="0"/>
              </a:spcAft>
              <a:buSzPct val="100000"/>
              <a:buNone/>
            </a:pPr>
            <a:r>
              <a:rPr lang="zh-CN" altLang="en-US" sz="2800" b="1" kern="100" dirty="0">
                <a:effectLst/>
                <a:ea typeface="微软雅黑" panose="020B0503020204020204" pitchFamily="34" charset="-122"/>
                <a:cs typeface="微软雅黑" panose="020B0503020204020204" pitchFamily="34" charset="-122"/>
              </a:rPr>
              <a:t>案例：</a:t>
            </a:r>
            <a:r>
              <a:rPr lang="zh-CN" altLang="zh-CN" sz="2800" b="1" kern="100" dirty="0">
                <a:effectLst/>
                <a:ea typeface="微软雅黑" panose="020B0503020204020204" pitchFamily="34" charset="-122"/>
                <a:cs typeface="微软雅黑" panose="020B0503020204020204" pitchFamily="34" charset="-122"/>
              </a:rPr>
              <a:t>如何排除笔记本电脑黑屏故障</a:t>
            </a:r>
            <a:endParaRPr lang="zh-CN" altLang="en-US" sz="8000" b="1" spc="220" dirty="0">
              <a:latin typeface="微软雅黑" panose="020B0503020204020204" pitchFamily="34" charset="-122"/>
              <a:ea typeface="微软雅黑" panose="020B0503020204020204" pitchFamily="34" charset="-122"/>
            </a:endParaRPr>
          </a:p>
        </p:txBody>
      </p:sp>
      <p:sp>
        <p:nvSpPr>
          <p:cNvPr id="5" name="文本框 4">
            <a:extLst>
              <a:ext uri="{FF2B5EF4-FFF2-40B4-BE49-F238E27FC236}">
                <a16:creationId xmlns:a16="http://schemas.microsoft.com/office/drawing/2014/main" id="{551771D7-4420-4BBA-A140-859470BAA7FB}"/>
              </a:ext>
            </a:extLst>
          </p:cNvPr>
          <p:cNvSpPr txBox="1"/>
          <p:nvPr/>
        </p:nvSpPr>
        <p:spPr>
          <a:xfrm>
            <a:off x="632678" y="872683"/>
            <a:ext cx="10859106" cy="830997"/>
          </a:xfrm>
          <a:prstGeom prst="rect">
            <a:avLst/>
          </a:prstGeom>
          <a:noFill/>
        </p:spPr>
        <p:txBody>
          <a:bodyPr wrap="square">
            <a:spAutoFit/>
          </a:bodyPr>
          <a:lstStyle/>
          <a:p>
            <a:pPr indent="266700" algn="just"/>
            <a:r>
              <a:rPr lang="zh-CN" altLang="zh-CN" sz="2400" b="1" kern="100" dirty="0">
                <a:effectLst/>
                <a:latin typeface="Times New Roman" panose="02020603050405020304" pitchFamily="18" charset="0"/>
                <a:ea typeface="宋体" panose="02010600030101010101" pitchFamily="2" charset="-122"/>
              </a:rPr>
              <a:t>解决方案：</a:t>
            </a:r>
            <a:r>
              <a:rPr lang="zh-CN" altLang="zh-CN" sz="2400" kern="100" dirty="0">
                <a:effectLst/>
                <a:latin typeface="Times New Roman" panose="02020603050405020304" pitchFamily="18" charset="0"/>
                <a:ea typeface="宋体" panose="02010600030101010101" pitchFamily="2" charset="-122"/>
              </a:rPr>
              <a:t>经现场认真观察具体现象时发现，屏幕上只显示一个鼠标箭头，因此按</a:t>
            </a:r>
            <a:r>
              <a:rPr lang="zh-CN" altLang="en-US" sz="2400" kern="100" dirty="0">
                <a:effectLst/>
                <a:latin typeface="Times New Roman" panose="02020603050405020304" pitchFamily="18" charset="0"/>
                <a:ea typeface="宋体" panose="02010600030101010101" pitchFamily="2" charset="-122"/>
              </a:rPr>
              <a:t>下</a:t>
            </a:r>
            <a:r>
              <a:rPr lang="zh-CN" altLang="zh-CN" sz="2400" kern="100" dirty="0">
                <a:effectLst/>
                <a:latin typeface="Times New Roman" panose="02020603050405020304" pitchFamily="18" charset="0"/>
                <a:ea typeface="宋体" panose="02010600030101010101" pitchFamily="2" charset="-122"/>
              </a:rPr>
              <a:t>图所示操作后得到解决。</a:t>
            </a:r>
            <a:endParaRPr lang="zh-CN" altLang="zh-CN" sz="2400" dirty="0">
              <a:effectLst/>
              <a:latin typeface="Times New Roman" panose="02020603050405020304" pitchFamily="18" charset="0"/>
              <a:ea typeface="宋体" panose="02010600030101010101" pitchFamily="2" charset="-122"/>
            </a:endParaRPr>
          </a:p>
        </p:txBody>
      </p:sp>
      <p:pic>
        <p:nvPicPr>
          <p:cNvPr id="7" name="图片 6" descr="黑色的键盘&#10;&#10;低可信度描述已自动生成">
            <a:extLst>
              <a:ext uri="{FF2B5EF4-FFF2-40B4-BE49-F238E27FC236}">
                <a16:creationId xmlns:a16="http://schemas.microsoft.com/office/drawing/2014/main" id="{EB85C93E-EEBD-4238-B127-499066C7470D}"/>
              </a:ext>
            </a:extLst>
          </p:cNvPr>
          <p:cNvPicPr>
            <a:picLocks noChangeAspect="1"/>
          </p:cNvPicPr>
          <p:nvPr/>
        </p:nvPicPr>
        <p:blipFill>
          <a:blip r:embed="rId5"/>
          <a:stretch>
            <a:fillRect/>
          </a:stretch>
        </p:blipFill>
        <p:spPr>
          <a:xfrm>
            <a:off x="774828" y="1770666"/>
            <a:ext cx="4773356" cy="1749627"/>
          </a:xfrm>
          <a:prstGeom prst="rect">
            <a:avLst/>
          </a:prstGeom>
        </p:spPr>
      </p:pic>
      <p:sp>
        <p:nvSpPr>
          <p:cNvPr id="8" name="文本框 7">
            <a:extLst>
              <a:ext uri="{FF2B5EF4-FFF2-40B4-BE49-F238E27FC236}">
                <a16:creationId xmlns:a16="http://schemas.microsoft.com/office/drawing/2014/main" id="{40E6F6BF-965E-495E-ADDB-107B4B980B25}"/>
              </a:ext>
            </a:extLst>
          </p:cNvPr>
          <p:cNvSpPr txBox="1"/>
          <p:nvPr/>
        </p:nvSpPr>
        <p:spPr>
          <a:xfrm>
            <a:off x="774828" y="3574676"/>
            <a:ext cx="4983481" cy="369332"/>
          </a:xfrm>
          <a:prstGeom prst="rect">
            <a:avLst/>
          </a:prstGeom>
          <a:noFill/>
        </p:spPr>
        <p:txBody>
          <a:bodyPr wrap="square">
            <a:spAutoFit/>
          </a:bodyPr>
          <a:lstStyle/>
          <a:p>
            <a:pPr algn="ctr"/>
            <a:r>
              <a:rPr lang="zh-CN" altLang="zh-CN" sz="1800" dirty="0">
                <a:latin typeface="+mn-ea"/>
              </a:rPr>
              <a:t>按下</a:t>
            </a:r>
            <a:r>
              <a:rPr lang="en-US" altLang="zh-CN" sz="1800" dirty="0" err="1">
                <a:latin typeface="+mn-ea"/>
              </a:rPr>
              <a:t>Ctrl+Shift+Esc</a:t>
            </a:r>
            <a:r>
              <a:rPr lang="zh-CN" altLang="zh-CN" sz="1800" dirty="0">
                <a:latin typeface="+mn-ea"/>
              </a:rPr>
              <a:t>快捷键调出“任务管理器”</a:t>
            </a:r>
            <a:endParaRPr lang="zh-CN" altLang="en-US" sz="1800" dirty="0">
              <a:latin typeface="+mn-ea"/>
            </a:endParaRPr>
          </a:p>
        </p:txBody>
      </p:sp>
      <p:pic>
        <p:nvPicPr>
          <p:cNvPr id="4" name="图片 3">
            <a:extLst>
              <a:ext uri="{FF2B5EF4-FFF2-40B4-BE49-F238E27FC236}">
                <a16:creationId xmlns:a16="http://schemas.microsoft.com/office/drawing/2014/main" id="{9263D75E-248F-40B3-B38E-4B2DF6215226}"/>
              </a:ext>
            </a:extLst>
          </p:cNvPr>
          <p:cNvPicPr>
            <a:picLocks noChangeAspect="1"/>
          </p:cNvPicPr>
          <p:nvPr/>
        </p:nvPicPr>
        <p:blipFill>
          <a:blip r:embed="rId6"/>
          <a:stretch>
            <a:fillRect/>
          </a:stretch>
        </p:blipFill>
        <p:spPr>
          <a:xfrm>
            <a:off x="6757744" y="1679722"/>
            <a:ext cx="3320707" cy="1846749"/>
          </a:xfrm>
          <a:prstGeom prst="rect">
            <a:avLst/>
          </a:prstGeom>
        </p:spPr>
      </p:pic>
      <p:sp>
        <p:nvSpPr>
          <p:cNvPr id="11" name="文本框 10">
            <a:extLst>
              <a:ext uri="{FF2B5EF4-FFF2-40B4-BE49-F238E27FC236}">
                <a16:creationId xmlns:a16="http://schemas.microsoft.com/office/drawing/2014/main" id="{D9B33945-F305-4C83-B8F3-B03A2D94DE29}"/>
              </a:ext>
            </a:extLst>
          </p:cNvPr>
          <p:cNvSpPr txBox="1"/>
          <p:nvPr/>
        </p:nvSpPr>
        <p:spPr>
          <a:xfrm>
            <a:off x="6430517" y="3579632"/>
            <a:ext cx="4093732" cy="369332"/>
          </a:xfrm>
          <a:prstGeom prst="rect">
            <a:avLst/>
          </a:prstGeom>
          <a:noFill/>
        </p:spPr>
        <p:txBody>
          <a:bodyPr wrap="square">
            <a:spAutoFit/>
          </a:bodyPr>
          <a:lstStyle/>
          <a:p>
            <a:r>
              <a:rPr lang="zh-CN" altLang="zh-CN" sz="1800" kern="100" dirty="0">
                <a:effectLst/>
                <a:latin typeface="+mn-ea"/>
                <a:cs typeface="Times New Roman" panose="02020603050405020304" pitchFamily="18" charset="0"/>
              </a:rPr>
              <a:t>点击展开左上角菜单项文件选择新任务</a:t>
            </a:r>
            <a:endParaRPr lang="zh-CN" altLang="en-US" sz="1800" dirty="0">
              <a:latin typeface="+mn-ea"/>
            </a:endParaRPr>
          </a:p>
        </p:txBody>
      </p:sp>
      <p:pic>
        <p:nvPicPr>
          <p:cNvPr id="12" name="图片 11" descr="图形用户界面, 应用程序&#10;&#10;描述已自动生成">
            <a:extLst>
              <a:ext uri="{FF2B5EF4-FFF2-40B4-BE49-F238E27FC236}">
                <a16:creationId xmlns:a16="http://schemas.microsoft.com/office/drawing/2014/main" id="{2D2FEB45-3044-43C0-B142-819483FFA17D}"/>
              </a:ext>
            </a:extLst>
          </p:cNvPr>
          <p:cNvPicPr>
            <a:picLocks noChangeAspect="1"/>
          </p:cNvPicPr>
          <p:nvPr/>
        </p:nvPicPr>
        <p:blipFill>
          <a:blip r:embed="rId7"/>
          <a:stretch>
            <a:fillRect/>
          </a:stretch>
        </p:blipFill>
        <p:spPr>
          <a:xfrm>
            <a:off x="3434617" y="3948964"/>
            <a:ext cx="4983480" cy="2404110"/>
          </a:xfrm>
          <a:prstGeom prst="rect">
            <a:avLst/>
          </a:prstGeom>
        </p:spPr>
      </p:pic>
      <p:sp>
        <p:nvSpPr>
          <p:cNvPr id="14" name="文本框 13">
            <a:extLst>
              <a:ext uri="{FF2B5EF4-FFF2-40B4-BE49-F238E27FC236}">
                <a16:creationId xmlns:a16="http://schemas.microsoft.com/office/drawing/2014/main" id="{E1B9665E-8649-485E-8E57-D41442480996}"/>
              </a:ext>
            </a:extLst>
          </p:cNvPr>
          <p:cNvSpPr txBox="1"/>
          <p:nvPr/>
        </p:nvSpPr>
        <p:spPr>
          <a:xfrm>
            <a:off x="3408546" y="6377787"/>
            <a:ext cx="5371731" cy="369332"/>
          </a:xfrm>
          <a:prstGeom prst="rect">
            <a:avLst/>
          </a:prstGeom>
          <a:noFill/>
        </p:spPr>
        <p:txBody>
          <a:bodyPr wrap="square">
            <a:spAutoFit/>
          </a:bodyPr>
          <a:lstStyle/>
          <a:p>
            <a:r>
              <a:rPr lang="zh-CN" altLang="zh-CN" sz="1800" kern="100" dirty="0">
                <a:effectLst/>
                <a:latin typeface="+mn-ea"/>
                <a:cs typeface="Times New Roman" panose="02020603050405020304" pitchFamily="18" charset="0"/>
              </a:rPr>
              <a:t>在弹出的方框中输入</a:t>
            </a:r>
            <a:r>
              <a:rPr lang="en-US" altLang="zh-CN" sz="1800" kern="100" dirty="0">
                <a:effectLst/>
                <a:latin typeface="+mn-ea"/>
                <a:cs typeface="Times New Roman" panose="02020603050405020304" pitchFamily="18" charset="0"/>
              </a:rPr>
              <a:t>explorer.exe</a:t>
            </a:r>
            <a:r>
              <a:rPr lang="zh-CN" altLang="zh-CN" sz="1800" kern="100" dirty="0">
                <a:effectLst/>
                <a:latin typeface="+mn-ea"/>
                <a:cs typeface="Times New Roman" panose="02020603050405020304" pitchFamily="18" charset="0"/>
              </a:rPr>
              <a:t>，点击确定即可</a:t>
            </a:r>
            <a:endParaRPr lang="zh-CN" altLang="en-US" sz="1800" dirty="0">
              <a:latin typeface="+mn-ea"/>
            </a:endParaRPr>
          </a:p>
        </p:txBody>
      </p:sp>
    </p:spTree>
    <p:custDataLst>
      <p:tags r:id="rId1"/>
    </p:custDataLst>
    <p:extLst>
      <p:ext uri="{BB962C8B-B14F-4D97-AF65-F5344CB8AC3E}">
        <p14:creationId xmlns:p14="http://schemas.microsoft.com/office/powerpoint/2010/main" val="2328120478"/>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custDataLst>
              <p:tags r:id="rId2"/>
            </p:custDataLst>
          </p:nvPr>
        </p:nvSpPr>
        <p:spPr>
          <a:xfrm>
            <a:off x="523384" y="110881"/>
            <a:ext cx="7008625" cy="761802"/>
          </a:xfrm>
          <a:prstGeom prst="rect">
            <a:avLst/>
          </a:prstGeom>
          <a:noFill/>
        </p:spPr>
        <p:txBody>
          <a:bodyPr wrap="square" lIns="63483" tIns="25393" rIns="63483" bIns="25393" rtlCol="0" anchor="ctr" anchorCtr="0">
            <a:normAutofit/>
          </a:bodyPr>
          <a:lstStyle/>
          <a:p>
            <a:pPr marL="0" indent="0" algn="l">
              <a:lnSpc>
                <a:spcPct val="100000"/>
              </a:lnSpc>
              <a:spcBef>
                <a:spcPts val="0"/>
              </a:spcBef>
              <a:spcAft>
                <a:spcPts val="0"/>
              </a:spcAft>
              <a:buSzPct val="100000"/>
              <a:buNone/>
            </a:pPr>
            <a:r>
              <a:rPr lang="zh-CN" altLang="zh-CN" sz="2800" b="1" kern="100" dirty="0">
                <a:effectLst/>
                <a:ea typeface="微软雅黑" panose="020B0503020204020204" pitchFamily="34" charset="-122"/>
                <a:cs typeface="微软雅黑" panose="020B0503020204020204" pitchFamily="34" charset="-122"/>
              </a:rPr>
              <a:t>电脑维修的四个基本步骤</a:t>
            </a:r>
            <a:endParaRPr lang="zh-CN" altLang="en-US" sz="11500" b="1" spc="220" dirty="0">
              <a:latin typeface="微软雅黑" panose="020B0503020204020204" pitchFamily="34" charset="-122"/>
              <a:ea typeface="微软雅黑" panose="020B0503020204020204" pitchFamily="34" charset="-122"/>
            </a:endParaRPr>
          </a:p>
        </p:txBody>
      </p:sp>
      <p:graphicFrame>
        <p:nvGraphicFramePr>
          <p:cNvPr id="13" name="图示 12">
            <a:extLst>
              <a:ext uri="{FF2B5EF4-FFF2-40B4-BE49-F238E27FC236}">
                <a16:creationId xmlns:a16="http://schemas.microsoft.com/office/drawing/2014/main" id="{25F8AE28-FC0C-47F3-B8D6-4E40B2651796}"/>
              </a:ext>
            </a:extLst>
          </p:cNvPr>
          <p:cNvGraphicFramePr/>
          <p:nvPr>
            <p:extLst>
              <p:ext uri="{D42A27DB-BD31-4B8C-83A1-F6EECF244321}">
                <p14:modId xmlns:p14="http://schemas.microsoft.com/office/powerpoint/2010/main" val="4136079314"/>
              </p:ext>
            </p:extLst>
          </p:nvPr>
        </p:nvGraphicFramePr>
        <p:xfrm>
          <a:off x="1464676" y="1269697"/>
          <a:ext cx="10239644" cy="4301143"/>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custDataLst>
      <p:tags r:id="rId1"/>
    </p:custDataLst>
    <p:extLst>
      <p:ext uri="{BB962C8B-B14F-4D97-AF65-F5344CB8AC3E}">
        <p14:creationId xmlns:p14="http://schemas.microsoft.com/office/powerpoint/2010/main" val="19089338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3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3" grpId="0">
        <p:bldAsOne/>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custDataLst>
              <p:tags r:id="rId2"/>
            </p:custDataLst>
          </p:nvPr>
        </p:nvSpPr>
        <p:spPr>
          <a:xfrm>
            <a:off x="523384" y="110881"/>
            <a:ext cx="7008625" cy="761802"/>
          </a:xfrm>
          <a:prstGeom prst="rect">
            <a:avLst/>
          </a:prstGeom>
          <a:noFill/>
        </p:spPr>
        <p:txBody>
          <a:bodyPr wrap="square" lIns="63483" tIns="25393" rIns="63483" bIns="25393" rtlCol="0" anchor="ctr" anchorCtr="0">
            <a:normAutofit/>
          </a:bodyPr>
          <a:lstStyle/>
          <a:p>
            <a:pPr>
              <a:buSzPct val="100000"/>
            </a:pPr>
            <a:r>
              <a:rPr lang="zh-CN" altLang="zh-CN" sz="2800" b="1" kern="100" dirty="0">
                <a:effectLst/>
                <a:ea typeface="微软雅黑" panose="020B0503020204020204" pitchFamily="34" charset="-122"/>
                <a:cs typeface="微软雅黑" panose="020B0503020204020204" pitchFamily="34" charset="-122"/>
              </a:rPr>
              <a:t>电脑维修</a:t>
            </a:r>
            <a:r>
              <a:rPr lang="zh-CN" altLang="zh-CN" sz="2800" b="1" dirty="0">
                <a:effectLst/>
                <a:latin typeface="+mn-ea"/>
              </a:rPr>
              <a:t>注意事项</a:t>
            </a:r>
            <a:endParaRPr lang="zh-CN" altLang="zh-CN" sz="1800" dirty="0">
              <a:effectLst/>
              <a:latin typeface="+mn-ea"/>
            </a:endParaRPr>
          </a:p>
        </p:txBody>
      </p:sp>
      <p:sp>
        <p:nvSpPr>
          <p:cNvPr id="5" name="文本框 4">
            <a:extLst>
              <a:ext uri="{FF2B5EF4-FFF2-40B4-BE49-F238E27FC236}">
                <a16:creationId xmlns:a16="http://schemas.microsoft.com/office/drawing/2014/main" id="{AD99B6DC-EC81-4F63-9EA1-FC9EDD71B2BF}"/>
              </a:ext>
            </a:extLst>
          </p:cNvPr>
          <p:cNvSpPr txBox="1"/>
          <p:nvPr/>
        </p:nvSpPr>
        <p:spPr>
          <a:xfrm>
            <a:off x="523384" y="872683"/>
            <a:ext cx="11153752" cy="5577937"/>
          </a:xfrm>
          <a:prstGeom prst="rect">
            <a:avLst/>
          </a:prstGeom>
          <a:noFill/>
        </p:spPr>
        <p:txBody>
          <a:bodyPr wrap="square">
            <a:spAutoFit/>
          </a:bodyPr>
          <a:lstStyle/>
          <a:p>
            <a:pPr algn="l">
              <a:lnSpc>
                <a:spcPct val="150000"/>
              </a:lnSpc>
            </a:pPr>
            <a:r>
              <a:rPr lang="en-US" altLang="zh-CN" sz="2000" dirty="0">
                <a:effectLst/>
                <a:latin typeface="+mn-ea"/>
              </a:rPr>
              <a:t>1</a:t>
            </a:r>
            <a:r>
              <a:rPr lang="zh-CN" altLang="zh-CN" sz="2000" dirty="0">
                <a:effectLst/>
                <a:latin typeface="+mn-ea"/>
              </a:rPr>
              <a:t>．随机性复杂故障</a:t>
            </a:r>
            <a:r>
              <a:rPr lang="en-US" altLang="zh-CN" sz="2000" dirty="0">
                <a:effectLst/>
                <a:latin typeface="+mn-ea"/>
              </a:rPr>
              <a:t> </a:t>
            </a:r>
            <a:endParaRPr lang="zh-CN" altLang="zh-CN" sz="2000" dirty="0">
              <a:effectLst/>
              <a:latin typeface="+mn-ea"/>
            </a:endParaRPr>
          </a:p>
          <a:p>
            <a:pPr algn="l">
              <a:lnSpc>
                <a:spcPct val="150000"/>
              </a:lnSpc>
            </a:pPr>
            <a:r>
              <a:rPr lang="en-US" altLang="zh-CN" sz="2000" dirty="0">
                <a:effectLst/>
                <a:latin typeface="+mn-ea"/>
              </a:rPr>
              <a:t>     </a:t>
            </a:r>
            <a:r>
              <a:rPr lang="zh-CN" altLang="zh-CN" sz="2000" dirty="0">
                <a:effectLst/>
                <a:latin typeface="+mn-ea"/>
              </a:rPr>
              <a:t>针对随机性复杂故障时，要先了解故障发生的频次、时间、环境、操作等，然后根据维修经验或求助于技术支持找到稳定故障的规律和方法，其次根据先软后硬的原则进行谨慎换件维修。</a:t>
            </a:r>
          </a:p>
          <a:p>
            <a:pPr algn="l">
              <a:lnSpc>
                <a:spcPct val="150000"/>
              </a:lnSpc>
            </a:pPr>
            <a:r>
              <a:rPr lang="en-US" altLang="zh-CN" sz="2000" dirty="0">
                <a:effectLst/>
                <a:latin typeface="+mn-ea"/>
              </a:rPr>
              <a:t>2</a:t>
            </a:r>
            <a:r>
              <a:rPr lang="zh-CN" altLang="zh-CN" sz="2000" dirty="0">
                <a:effectLst/>
                <a:latin typeface="+mn-ea"/>
              </a:rPr>
              <a:t>．感受类或特定“问题”</a:t>
            </a:r>
            <a:r>
              <a:rPr lang="en-US" altLang="zh-CN" sz="2000" dirty="0">
                <a:effectLst/>
                <a:latin typeface="+mn-ea"/>
              </a:rPr>
              <a:t> </a:t>
            </a:r>
            <a:endParaRPr lang="zh-CN" altLang="zh-CN" sz="2000" dirty="0">
              <a:effectLst/>
              <a:latin typeface="+mn-ea"/>
            </a:endParaRPr>
          </a:p>
          <a:p>
            <a:pPr algn="l">
              <a:lnSpc>
                <a:spcPct val="150000"/>
              </a:lnSpc>
            </a:pPr>
            <a:r>
              <a:rPr lang="en-US" altLang="zh-CN" sz="2000" dirty="0">
                <a:effectLst/>
                <a:latin typeface="+mn-ea"/>
              </a:rPr>
              <a:t>     </a:t>
            </a:r>
            <a:r>
              <a:rPr lang="zh-CN" altLang="zh-CN" sz="2000" dirty="0">
                <a:effectLst/>
                <a:latin typeface="+mn-ea"/>
              </a:rPr>
              <a:t>针对感受类或特定“问题”时，要先根据厂商既有标准判断用户的需求是否属于正常使用范畴，而后采取与同款机型进行比较确定是否具有改善的空间，若无可改善的空间，则应谨慎维修。</a:t>
            </a:r>
          </a:p>
          <a:p>
            <a:pPr algn="l">
              <a:lnSpc>
                <a:spcPct val="150000"/>
              </a:lnSpc>
            </a:pPr>
            <a:r>
              <a:rPr lang="en-US" altLang="zh-CN" sz="2000" dirty="0">
                <a:effectLst/>
                <a:latin typeface="+mn-ea"/>
              </a:rPr>
              <a:t>3</a:t>
            </a:r>
            <a:r>
              <a:rPr lang="zh-CN" altLang="zh-CN" sz="2000" dirty="0">
                <a:effectLst/>
                <a:latin typeface="+mn-ea"/>
              </a:rPr>
              <a:t>．软件调试安装应注意的问题</a:t>
            </a:r>
            <a:r>
              <a:rPr lang="en-US" altLang="zh-CN" sz="2000" dirty="0">
                <a:effectLst/>
                <a:latin typeface="+mn-ea"/>
              </a:rPr>
              <a:t> </a:t>
            </a:r>
            <a:endParaRPr lang="zh-CN" altLang="zh-CN" sz="2000" dirty="0">
              <a:effectLst/>
              <a:latin typeface="+mn-ea"/>
            </a:endParaRPr>
          </a:p>
          <a:p>
            <a:pPr algn="l">
              <a:lnSpc>
                <a:spcPct val="150000"/>
              </a:lnSpc>
            </a:pPr>
            <a:r>
              <a:rPr lang="en-US" altLang="zh-CN" sz="2000" dirty="0">
                <a:effectLst/>
                <a:latin typeface="+mn-ea"/>
              </a:rPr>
              <a:t>     </a:t>
            </a:r>
            <a:r>
              <a:rPr lang="zh-CN" altLang="zh-CN" sz="2000" dirty="0">
                <a:effectLst/>
                <a:latin typeface="+mn-ea"/>
              </a:rPr>
              <a:t>即在使用纯净版操作系统、官网驱动安装时，皆应对数据谨慎操作（电脑有价、数据无价）；在应用软件出现故障时可尝试安装其它版本。</a:t>
            </a:r>
          </a:p>
          <a:p>
            <a:pPr algn="l">
              <a:lnSpc>
                <a:spcPct val="150000"/>
              </a:lnSpc>
            </a:pPr>
            <a:r>
              <a:rPr lang="en-US" altLang="zh-CN" sz="2000" dirty="0">
                <a:effectLst/>
                <a:latin typeface="+mn-ea"/>
              </a:rPr>
              <a:t>4</a:t>
            </a:r>
            <a:r>
              <a:rPr lang="zh-CN" altLang="zh-CN" sz="2000" dirty="0">
                <a:effectLst/>
                <a:latin typeface="+mn-ea"/>
              </a:rPr>
              <a:t>．清洁维修时</a:t>
            </a:r>
            <a:r>
              <a:rPr lang="en-US" altLang="zh-CN" sz="2000" dirty="0">
                <a:effectLst/>
                <a:latin typeface="+mn-ea"/>
              </a:rPr>
              <a:t> </a:t>
            </a:r>
            <a:endParaRPr lang="zh-CN" altLang="zh-CN" sz="2000" dirty="0">
              <a:effectLst/>
              <a:latin typeface="+mn-ea"/>
            </a:endParaRPr>
          </a:p>
          <a:p>
            <a:pPr algn="l">
              <a:lnSpc>
                <a:spcPct val="150000"/>
              </a:lnSpc>
            </a:pPr>
            <a:r>
              <a:rPr lang="en-US" altLang="zh-CN" sz="2000" dirty="0">
                <a:effectLst/>
                <a:latin typeface="+mn-ea"/>
              </a:rPr>
              <a:t>     </a:t>
            </a:r>
            <a:r>
              <a:rPr lang="zh-CN" altLang="zh-CN" sz="2000" dirty="0">
                <a:effectLst/>
                <a:latin typeface="+mn-ea"/>
              </a:rPr>
              <a:t>即在做清洁维修时，应注意选择合适的清洁工具，进行全方位的清洁处理。过程中一律禁止带电操作，对于受潮（或进液）的机器应采取先清洁后自然风干的原则处理。</a:t>
            </a:r>
          </a:p>
        </p:txBody>
      </p:sp>
    </p:spTree>
    <p:custDataLst>
      <p:tags r:id="rId1"/>
    </p:custDataLst>
    <p:extLst>
      <p:ext uri="{BB962C8B-B14F-4D97-AF65-F5344CB8AC3E}">
        <p14:creationId xmlns:p14="http://schemas.microsoft.com/office/powerpoint/2010/main" val="3462939060"/>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custDataLst>
              <p:tags r:id="rId2"/>
            </p:custDataLst>
          </p:nvPr>
        </p:nvSpPr>
        <p:spPr>
          <a:xfrm>
            <a:off x="523384" y="181860"/>
            <a:ext cx="7409654" cy="645431"/>
          </a:xfrm>
          <a:prstGeom prst="rect">
            <a:avLst/>
          </a:prstGeom>
          <a:noFill/>
        </p:spPr>
        <p:txBody>
          <a:bodyPr wrap="square" lIns="63483" tIns="25393" rIns="63483" bIns="25393" rtlCol="0" anchor="ctr" anchorCtr="0">
            <a:normAutofit/>
          </a:bodyPr>
          <a:lstStyle/>
          <a:p>
            <a:pPr marL="0" indent="0" algn="l">
              <a:lnSpc>
                <a:spcPct val="100000"/>
              </a:lnSpc>
              <a:spcBef>
                <a:spcPts val="0"/>
              </a:spcBef>
              <a:spcAft>
                <a:spcPts val="0"/>
              </a:spcAft>
              <a:buSzPct val="100000"/>
              <a:buNone/>
            </a:pPr>
            <a:r>
              <a:rPr lang="zh-CN" altLang="zh-CN" sz="2800" b="1" kern="100" dirty="0">
                <a:effectLst/>
                <a:ea typeface="微软雅黑" panose="020B0503020204020204" pitchFamily="34" charset="-122"/>
                <a:cs typeface="微软雅黑" panose="020B0503020204020204" pitchFamily="34" charset="-122"/>
              </a:rPr>
              <a:t> </a:t>
            </a:r>
            <a:r>
              <a:rPr lang="zh-CN" altLang="en-US" sz="2800" b="1" kern="100" dirty="0">
                <a:effectLst/>
                <a:ea typeface="微软雅黑" panose="020B0503020204020204" pitchFamily="34" charset="-122"/>
                <a:cs typeface="微软雅黑" panose="020B0503020204020204" pitchFamily="34" charset="-122"/>
              </a:rPr>
              <a:t>排除计算机故障的常用方法</a:t>
            </a:r>
            <a:endParaRPr lang="zh-CN" altLang="en-US" sz="4000" b="1" spc="220" dirty="0">
              <a:latin typeface="微软雅黑" panose="020B0503020204020204" pitchFamily="34" charset="-122"/>
              <a:ea typeface="微软雅黑" panose="020B0503020204020204" pitchFamily="34" charset="-122"/>
            </a:endParaRPr>
          </a:p>
        </p:txBody>
      </p:sp>
      <p:pic>
        <p:nvPicPr>
          <p:cNvPr id="3" name="图片 2">
            <a:extLst>
              <a:ext uri="{FF2B5EF4-FFF2-40B4-BE49-F238E27FC236}">
                <a16:creationId xmlns:a16="http://schemas.microsoft.com/office/drawing/2014/main" id="{C5FB2268-D753-4F18-A5B8-578B174BFEAF}"/>
              </a:ext>
            </a:extLst>
          </p:cNvPr>
          <p:cNvPicPr>
            <a:picLocks noChangeAspect="1"/>
          </p:cNvPicPr>
          <p:nvPr/>
        </p:nvPicPr>
        <p:blipFill>
          <a:blip r:embed="rId5"/>
          <a:stretch>
            <a:fillRect/>
          </a:stretch>
        </p:blipFill>
        <p:spPr>
          <a:xfrm>
            <a:off x="1194154" y="1041571"/>
            <a:ext cx="10124635" cy="5230097"/>
          </a:xfrm>
          <a:prstGeom prst="rect">
            <a:avLst/>
          </a:prstGeom>
        </p:spPr>
      </p:pic>
    </p:spTree>
    <p:custDataLst>
      <p:tags r:id="rId1"/>
    </p:custData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custDataLst>
              <p:tags r:id="rId2"/>
            </p:custDataLst>
          </p:nvPr>
        </p:nvSpPr>
        <p:spPr>
          <a:xfrm>
            <a:off x="523384" y="110881"/>
            <a:ext cx="7008625" cy="761802"/>
          </a:xfrm>
          <a:prstGeom prst="rect">
            <a:avLst/>
          </a:prstGeom>
          <a:noFill/>
        </p:spPr>
        <p:txBody>
          <a:bodyPr wrap="square" lIns="63483" tIns="25393" rIns="63483" bIns="25393" rtlCol="0" anchor="ctr" anchorCtr="0">
            <a:normAutofit/>
          </a:bodyPr>
          <a:lstStyle/>
          <a:p>
            <a:pPr marL="0" indent="0" algn="l">
              <a:lnSpc>
                <a:spcPct val="100000"/>
              </a:lnSpc>
              <a:spcBef>
                <a:spcPts val="0"/>
              </a:spcBef>
              <a:spcAft>
                <a:spcPts val="0"/>
              </a:spcAft>
              <a:buSzPct val="100000"/>
              <a:buNone/>
            </a:pPr>
            <a:r>
              <a:rPr lang="zh-CN" altLang="zh-CN" sz="2800" b="1" kern="100" dirty="0">
                <a:effectLst/>
                <a:ea typeface="微软雅黑" panose="020B0503020204020204" pitchFamily="34" charset="-122"/>
                <a:cs typeface="微软雅黑" panose="020B0503020204020204" pitchFamily="34" charset="-122"/>
              </a:rPr>
              <a:t> 观察法的运用</a:t>
            </a:r>
            <a:endParaRPr lang="zh-CN" altLang="en-US" sz="8000" b="1" spc="220" dirty="0">
              <a:latin typeface="微软雅黑" panose="020B0503020204020204" pitchFamily="34" charset="-122"/>
              <a:ea typeface="微软雅黑" panose="020B0503020204020204" pitchFamily="34" charset="-122"/>
            </a:endParaRPr>
          </a:p>
        </p:txBody>
      </p:sp>
      <p:pic>
        <p:nvPicPr>
          <p:cNvPr id="8" name="图片 7">
            <a:extLst>
              <a:ext uri="{FF2B5EF4-FFF2-40B4-BE49-F238E27FC236}">
                <a16:creationId xmlns:a16="http://schemas.microsoft.com/office/drawing/2014/main" id="{9522E8DC-5391-40AE-B53B-FBCA1A808069}"/>
              </a:ext>
            </a:extLst>
          </p:cNvPr>
          <p:cNvPicPr>
            <a:picLocks noChangeAspect="1"/>
          </p:cNvPicPr>
          <p:nvPr/>
        </p:nvPicPr>
        <p:blipFill>
          <a:blip r:embed="rId5"/>
          <a:stretch>
            <a:fillRect/>
          </a:stretch>
        </p:blipFill>
        <p:spPr>
          <a:xfrm>
            <a:off x="697374" y="872683"/>
            <a:ext cx="10794075" cy="5342766"/>
          </a:xfrm>
          <a:prstGeom prst="rect">
            <a:avLst/>
          </a:prstGeom>
        </p:spPr>
      </p:pic>
    </p:spTree>
    <p:custDataLst>
      <p:tags r:id="rId1"/>
    </p:custDataLst>
    <p:extLst>
      <p:ext uri="{BB962C8B-B14F-4D97-AF65-F5344CB8AC3E}">
        <p14:creationId xmlns:p14="http://schemas.microsoft.com/office/powerpoint/2010/main" val="3961542061"/>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custDataLst>
              <p:tags r:id="rId2"/>
            </p:custDataLst>
          </p:nvPr>
        </p:nvSpPr>
        <p:spPr>
          <a:xfrm>
            <a:off x="523384" y="110881"/>
            <a:ext cx="7008625" cy="761802"/>
          </a:xfrm>
          <a:prstGeom prst="rect">
            <a:avLst/>
          </a:prstGeom>
          <a:noFill/>
        </p:spPr>
        <p:txBody>
          <a:bodyPr wrap="square" lIns="63483" tIns="25393" rIns="63483" bIns="25393" rtlCol="0" anchor="ctr" anchorCtr="0">
            <a:normAutofit/>
          </a:bodyPr>
          <a:lstStyle/>
          <a:p>
            <a:pPr marL="0" indent="0" algn="l">
              <a:lnSpc>
                <a:spcPct val="100000"/>
              </a:lnSpc>
              <a:spcBef>
                <a:spcPts val="0"/>
              </a:spcBef>
              <a:spcAft>
                <a:spcPts val="0"/>
              </a:spcAft>
              <a:buSzPct val="100000"/>
              <a:buNone/>
            </a:pPr>
            <a:r>
              <a:rPr lang="zh-CN" altLang="en-US" sz="2800" b="1" kern="100" dirty="0">
                <a:effectLst/>
                <a:ea typeface="微软雅黑" panose="020B0503020204020204" pitchFamily="34" charset="-122"/>
                <a:cs typeface="微软雅黑" panose="020B0503020204020204" pitchFamily="34" charset="-122"/>
              </a:rPr>
              <a:t>隔离法的运用</a:t>
            </a:r>
            <a:endParaRPr lang="zh-CN" altLang="en-US" sz="6000" b="1" spc="220" dirty="0">
              <a:latin typeface="微软雅黑" panose="020B0503020204020204" pitchFamily="34" charset="-122"/>
              <a:ea typeface="微软雅黑" panose="020B0503020204020204" pitchFamily="34" charset="-122"/>
            </a:endParaRPr>
          </a:p>
        </p:txBody>
      </p:sp>
      <p:pic>
        <p:nvPicPr>
          <p:cNvPr id="3" name="图片 2">
            <a:extLst>
              <a:ext uri="{FF2B5EF4-FFF2-40B4-BE49-F238E27FC236}">
                <a16:creationId xmlns:a16="http://schemas.microsoft.com/office/drawing/2014/main" id="{30652A7E-5039-4B82-A5B3-C044C9CCD520}"/>
              </a:ext>
            </a:extLst>
          </p:cNvPr>
          <p:cNvPicPr>
            <a:picLocks noChangeAspect="1"/>
          </p:cNvPicPr>
          <p:nvPr/>
        </p:nvPicPr>
        <p:blipFill>
          <a:blip r:embed="rId5"/>
          <a:stretch>
            <a:fillRect/>
          </a:stretch>
        </p:blipFill>
        <p:spPr>
          <a:xfrm>
            <a:off x="1405410" y="1306340"/>
            <a:ext cx="9821751" cy="4488979"/>
          </a:xfrm>
          <a:prstGeom prst="rect">
            <a:avLst/>
          </a:prstGeom>
        </p:spPr>
      </p:pic>
    </p:spTree>
    <p:custDataLst>
      <p:tags r:id="rId1"/>
    </p:custDataLst>
    <p:extLst>
      <p:ext uri="{BB962C8B-B14F-4D97-AF65-F5344CB8AC3E}">
        <p14:creationId xmlns:p14="http://schemas.microsoft.com/office/powerpoint/2010/main" val="55844150"/>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custDataLst>
              <p:tags r:id="rId2"/>
            </p:custDataLst>
          </p:nvPr>
        </p:nvSpPr>
        <p:spPr>
          <a:xfrm>
            <a:off x="523384" y="110881"/>
            <a:ext cx="7008625" cy="761802"/>
          </a:xfrm>
          <a:prstGeom prst="rect">
            <a:avLst/>
          </a:prstGeom>
          <a:noFill/>
        </p:spPr>
        <p:txBody>
          <a:bodyPr wrap="square" lIns="63483" tIns="25393" rIns="63483" bIns="25393" rtlCol="0" anchor="ctr" anchorCtr="0">
            <a:normAutofit/>
          </a:bodyPr>
          <a:lstStyle/>
          <a:p>
            <a:pPr marL="0" indent="0" algn="l">
              <a:lnSpc>
                <a:spcPct val="100000"/>
              </a:lnSpc>
              <a:spcBef>
                <a:spcPts val="0"/>
              </a:spcBef>
              <a:spcAft>
                <a:spcPts val="0"/>
              </a:spcAft>
              <a:buSzPct val="100000"/>
              <a:buNone/>
            </a:pPr>
            <a:r>
              <a:rPr lang="zh-CN" altLang="en-US" sz="2800" b="1" kern="100" dirty="0">
                <a:ea typeface="微软雅黑" panose="020B0503020204020204" pitchFamily="34" charset="-122"/>
                <a:cs typeface="微软雅黑" panose="020B0503020204020204" pitchFamily="34" charset="-122"/>
              </a:rPr>
              <a:t>最小系统</a:t>
            </a:r>
            <a:r>
              <a:rPr lang="zh-CN" altLang="en-US" sz="2800" b="1" kern="100" dirty="0">
                <a:effectLst/>
                <a:ea typeface="微软雅黑" panose="020B0503020204020204" pitchFamily="34" charset="-122"/>
                <a:cs typeface="微软雅黑" panose="020B0503020204020204" pitchFamily="34" charset="-122"/>
              </a:rPr>
              <a:t>法的运用</a:t>
            </a:r>
            <a:endParaRPr lang="zh-CN" altLang="en-US" sz="6000" b="1" spc="220" dirty="0">
              <a:latin typeface="微软雅黑" panose="020B0503020204020204" pitchFamily="34" charset="-122"/>
              <a:ea typeface="微软雅黑" panose="020B0503020204020204" pitchFamily="34" charset="-122"/>
            </a:endParaRPr>
          </a:p>
        </p:txBody>
      </p:sp>
      <p:pic>
        <p:nvPicPr>
          <p:cNvPr id="4" name="图片 3">
            <a:extLst>
              <a:ext uri="{FF2B5EF4-FFF2-40B4-BE49-F238E27FC236}">
                <a16:creationId xmlns:a16="http://schemas.microsoft.com/office/drawing/2014/main" id="{28B7033E-81C1-4C74-AF8B-FB6370F72567}"/>
              </a:ext>
            </a:extLst>
          </p:cNvPr>
          <p:cNvPicPr>
            <a:picLocks noChangeAspect="1"/>
          </p:cNvPicPr>
          <p:nvPr/>
        </p:nvPicPr>
        <p:blipFill>
          <a:blip r:embed="rId5"/>
          <a:stretch>
            <a:fillRect/>
          </a:stretch>
        </p:blipFill>
        <p:spPr>
          <a:xfrm>
            <a:off x="1265881" y="1064676"/>
            <a:ext cx="8897426" cy="4854210"/>
          </a:xfrm>
          <a:prstGeom prst="rect">
            <a:avLst/>
          </a:prstGeom>
        </p:spPr>
      </p:pic>
    </p:spTree>
    <p:custDataLst>
      <p:tags r:id="rId1"/>
    </p:custDataLst>
    <p:extLst>
      <p:ext uri="{BB962C8B-B14F-4D97-AF65-F5344CB8AC3E}">
        <p14:creationId xmlns:p14="http://schemas.microsoft.com/office/powerpoint/2010/main" val="17499917"/>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custDataLst>
              <p:tags r:id="rId2"/>
            </p:custDataLst>
          </p:nvPr>
        </p:nvSpPr>
        <p:spPr>
          <a:xfrm>
            <a:off x="523384" y="110881"/>
            <a:ext cx="7008625" cy="761802"/>
          </a:xfrm>
          <a:prstGeom prst="rect">
            <a:avLst/>
          </a:prstGeom>
          <a:noFill/>
        </p:spPr>
        <p:txBody>
          <a:bodyPr wrap="square" lIns="63483" tIns="25393" rIns="63483" bIns="25393" rtlCol="0" anchor="ctr" anchorCtr="0">
            <a:normAutofit/>
          </a:bodyPr>
          <a:lstStyle/>
          <a:p>
            <a:pPr marL="0" indent="0" algn="l">
              <a:lnSpc>
                <a:spcPct val="100000"/>
              </a:lnSpc>
              <a:spcBef>
                <a:spcPts val="0"/>
              </a:spcBef>
              <a:spcAft>
                <a:spcPts val="0"/>
              </a:spcAft>
              <a:buSzPct val="100000"/>
              <a:buNone/>
            </a:pPr>
            <a:r>
              <a:rPr lang="zh-CN" altLang="en-US" sz="2800" b="1" kern="100" dirty="0">
                <a:ea typeface="微软雅黑" panose="020B0503020204020204" pitchFamily="34" charset="-122"/>
                <a:cs typeface="微软雅黑" panose="020B0503020204020204" pitchFamily="34" charset="-122"/>
              </a:rPr>
              <a:t>逐步添加去除</a:t>
            </a:r>
            <a:r>
              <a:rPr lang="zh-CN" altLang="en-US" sz="2800" b="1" kern="100" dirty="0">
                <a:effectLst/>
                <a:ea typeface="微软雅黑" panose="020B0503020204020204" pitchFamily="34" charset="-122"/>
                <a:cs typeface="微软雅黑" panose="020B0503020204020204" pitchFamily="34" charset="-122"/>
              </a:rPr>
              <a:t>法的运用</a:t>
            </a:r>
            <a:endParaRPr lang="zh-CN" altLang="en-US" sz="6000" b="1" spc="220" dirty="0">
              <a:latin typeface="微软雅黑" panose="020B0503020204020204" pitchFamily="34" charset="-122"/>
              <a:ea typeface="微软雅黑" panose="020B0503020204020204" pitchFamily="34" charset="-122"/>
            </a:endParaRPr>
          </a:p>
        </p:txBody>
      </p:sp>
      <p:pic>
        <p:nvPicPr>
          <p:cNvPr id="5" name="Picture 2">
            <a:extLst>
              <a:ext uri="{FF2B5EF4-FFF2-40B4-BE49-F238E27FC236}">
                <a16:creationId xmlns:a16="http://schemas.microsoft.com/office/drawing/2014/main" id="{3E11BEB9-FFE2-48A5-9BA4-7EB2FDAAD70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97291" y="872683"/>
            <a:ext cx="8931405" cy="52502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500959495"/>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custDataLst>
              <p:tags r:id="rId2"/>
            </p:custDataLst>
          </p:nvPr>
        </p:nvSpPr>
        <p:spPr>
          <a:xfrm>
            <a:off x="523384" y="110881"/>
            <a:ext cx="7008625" cy="761802"/>
          </a:xfrm>
          <a:prstGeom prst="rect">
            <a:avLst/>
          </a:prstGeom>
          <a:noFill/>
        </p:spPr>
        <p:txBody>
          <a:bodyPr wrap="square" lIns="63483" tIns="25393" rIns="63483" bIns="25393" rtlCol="0" anchor="ctr" anchorCtr="0">
            <a:normAutofit/>
          </a:bodyPr>
          <a:lstStyle/>
          <a:p>
            <a:pPr marL="0" indent="0" algn="l">
              <a:lnSpc>
                <a:spcPct val="100000"/>
              </a:lnSpc>
              <a:spcBef>
                <a:spcPts val="0"/>
              </a:spcBef>
              <a:spcAft>
                <a:spcPts val="0"/>
              </a:spcAft>
              <a:buSzPct val="100000"/>
              <a:buNone/>
            </a:pPr>
            <a:r>
              <a:rPr lang="zh-CN" altLang="en-US" sz="2800" b="1" kern="100" dirty="0">
                <a:ea typeface="微软雅黑" panose="020B0503020204020204" pitchFamily="34" charset="-122"/>
                <a:cs typeface="微软雅黑" panose="020B0503020204020204" pitchFamily="34" charset="-122"/>
              </a:rPr>
              <a:t>替换法</a:t>
            </a:r>
            <a:r>
              <a:rPr lang="zh-CN" altLang="en-US" sz="2800" b="1" kern="100" dirty="0">
                <a:effectLst/>
                <a:ea typeface="微软雅黑" panose="020B0503020204020204" pitchFamily="34" charset="-122"/>
                <a:cs typeface="微软雅黑" panose="020B0503020204020204" pitchFamily="34" charset="-122"/>
              </a:rPr>
              <a:t>的运用</a:t>
            </a:r>
            <a:endParaRPr lang="zh-CN" altLang="en-US" sz="6000" b="1" spc="220" dirty="0">
              <a:latin typeface="微软雅黑" panose="020B0503020204020204" pitchFamily="34" charset="-122"/>
              <a:ea typeface="微软雅黑" panose="020B0503020204020204" pitchFamily="34" charset="-122"/>
            </a:endParaRPr>
          </a:p>
        </p:txBody>
      </p:sp>
      <p:pic>
        <p:nvPicPr>
          <p:cNvPr id="4" name="Picture 2">
            <a:extLst>
              <a:ext uri="{FF2B5EF4-FFF2-40B4-BE49-F238E27FC236}">
                <a16:creationId xmlns:a16="http://schemas.microsoft.com/office/drawing/2014/main" id="{7BD9CB93-9357-4F9D-8002-4DA61F498BF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34333" y="737761"/>
            <a:ext cx="6143299" cy="43290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矩形 5">
            <a:extLst>
              <a:ext uri="{FF2B5EF4-FFF2-40B4-BE49-F238E27FC236}">
                <a16:creationId xmlns:a16="http://schemas.microsoft.com/office/drawing/2014/main" id="{D9198112-6241-46D6-8616-B0A8D0479FA6}"/>
              </a:ext>
            </a:extLst>
          </p:cNvPr>
          <p:cNvSpPr/>
          <p:nvPr/>
        </p:nvSpPr>
        <p:spPr>
          <a:xfrm>
            <a:off x="1116388" y="5572412"/>
            <a:ext cx="9956048" cy="584775"/>
          </a:xfrm>
          <a:prstGeom prst="rect">
            <a:avLst/>
          </a:prstGeom>
        </p:spPr>
        <p:txBody>
          <a:bodyPr wrap="square">
            <a:spAutoFit/>
          </a:bodyPr>
          <a:lstStyle/>
          <a:p>
            <a:pPr marL="0" lvl="1" defTabSz="1218987">
              <a:defRPr/>
            </a:pPr>
            <a:r>
              <a:rPr lang="zh-CN" altLang="en-US" sz="3200" b="1" dirty="0">
                <a:solidFill>
                  <a:srgbClr val="FF0000"/>
                </a:solidFill>
                <a:latin typeface="微软雅黑" pitchFamily="34" charset="-122"/>
                <a:ea typeface="微软雅黑" pitchFamily="34" charset="-122"/>
              </a:rPr>
              <a:t>特别强调：</a:t>
            </a:r>
            <a:r>
              <a:rPr lang="zh-CN" altLang="en-US" sz="2400" b="1" dirty="0">
                <a:latin typeface="微软雅黑" pitchFamily="34" charset="-122"/>
                <a:ea typeface="微软雅黑" pitchFamily="34" charset="-122"/>
              </a:rPr>
              <a:t>在进行替换之前，必须确认用来替换的部件必须完好的！</a:t>
            </a:r>
            <a:endParaRPr lang="en-US" altLang="zh-CN" sz="2400" b="1"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407025571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custDataLst>
              <p:tags r:id="rId2"/>
            </p:custDataLst>
          </p:nvPr>
        </p:nvSpPr>
        <p:spPr>
          <a:xfrm>
            <a:off x="523384" y="110881"/>
            <a:ext cx="7008625" cy="761802"/>
          </a:xfrm>
          <a:prstGeom prst="rect">
            <a:avLst/>
          </a:prstGeom>
          <a:noFill/>
        </p:spPr>
        <p:txBody>
          <a:bodyPr wrap="square" lIns="63483" tIns="25393" rIns="63483" bIns="25393" rtlCol="0" anchor="ctr" anchorCtr="0">
            <a:normAutofit/>
          </a:bodyPr>
          <a:lstStyle/>
          <a:p>
            <a:pPr marL="0" indent="0" algn="l">
              <a:lnSpc>
                <a:spcPct val="100000"/>
              </a:lnSpc>
              <a:spcBef>
                <a:spcPts val="0"/>
              </a:spcBef>
              <a:spcAft>
                <a:spcPts val="0"/>
              </a:spcAft>
              <a:buSzPct val="100000"/>
              <a:buNone/>
            </a:pPr>
            <a:r>
              <a:rPr lang="zh-CN" altLang="en-US" sz="2800" b="1" kern="100" dirty="0">
                <a:effectLst/>
                <a:ea typeface="微软雅黑" panose="020B0503020204020204" pitchFamily="34" charset="-122"/>
                <a:cs typeface="微软雅黑" panose="020B0503020204020204" pitchFamily="34" charset="-122"/>
              </a:rPr>
              <a:t>比较法的运用</a:t>
            </a:r>
            <a:endParaRPr lang="zh-CN" altLang="en-US" sz="6000" b="1" spc="220" dirty="0">
              <a:latin typeface="微软雅黑" panose="020B0503020204020204" pitchFamily="34" charset="-122"/>
              <a:ea typeface="微软雅黑" panose="020B0503020204020204" pitchFamily="34" charset="-122"/>
            </a:endParaRPr>
          </a:p>
        </p:txBody>
      </p:sp>
      <p:pic>
        <p:nvPicPr>
          <p:cNvPr id="3" name="图片 2">
            <a:extLst>
              <a:ext uri="{FF2B5EF4-FFF2-40B4-BE49-F238E27FC236}">
                <a16:creationId xmlns:a16="http://schemas.microsoft.com/office/drawing/2014/main" id="{D568F23F-1C21-48F5-951C-FFBD5F39840A}"/>
              </a:ext>
            </a:extLst>
          </p:cNvPr>
          <p:cNvPicPr>
            <a:picLocks noChangeAspect="1"/>
          </p:cNvPicPr>
          <p:nvPr/>
        </p:nvPicPr>
        <p:blipFill>
          <a:blip r:embed="rId5"/>
          <a:stretch>
            <a:fillRect/>
          </a:stretch>
        </p:blipFill>
        <p:spPr>
          <a:xfrm>
            <a:off x="1336803" y="1104900"/>
            <a:ext cx="9297932" cy="5098192"/>
          </a:xfrm>
          <a:prstGeom prst="rect">
            <a:avLst/>
          </a:prstGeom>
        </p:spPr>
      </p:pic>
    </p:spTree>
    <p:custDataLst>
      <p:tags r:id="rId1"/>
    </p:custDataLst>
    <p:extLst>
      <p:ext uri="{BB962C8B-B14F-4D97-AF65-F5344CB8AC3E}">
        <p14:creationId xmlns:p14="http://schemas.microsoft.com/office/powerpoint/2010/main" val="698487967"/>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custDataLst>
              <p:tags r:id="rId2"/>
            </p:custDataLst>
          </p:nvPr>
        </p:nvSpPr>
        <p:spPr>
          <a:xfrm>
            <a:off x="523384" y="110881"/>
            <a:ext cx="7008625" cy="761802"/>
          </a:xfrm>
          <a:prstGeom prst="rect">
            <a:avLst/>
          </a:prstGeom>
          <a:noFill/>
        </p:spPr>
        <p:txBody>
          <a:bodyPr wrap="square" lIns="63483" tIns="25393" rIns="63483" bIns="25393" rtlCol="0" anchor="ctr" anchorCtr="0">
            <a:normAutofit/>
          </a:bodyPr>
          <a:lstStyle/>
          <a:p>
            <a:pPr marL="0" indent="0" algn="l">
              <a:lnSpc>
                <a:spcPct val="100000"/>
              </a:lnSpc>
              <a:spcBef>
                <a:spcPts val="0"/>
              </a:spcBef>
              <a:spcAft>
                <a:spcPts val="0"/>
              </a:spcAft>
              <a:buSzPct val="100000"/>
              <a:buNone/>
            </a:pPr>
            <a:r>
              <a:rPr lang="zh-CN" altLang="en-US" sz="2800" b="1" kern="100" dirty="0">
                <a:effectLst/>
                <a:ea typeface="微软雅黑" panose="020B0503020204020204" pitchFamily="34" charset="-122"/>
                <a:cs typeface="微软雅黑" panose="020B0503020204020204" pitchFamily="34" charset="-122"/>
              </a:rPr>
              <a:t>特殊维修方法的运用</a:t>
            </a:r>
            <a:endParaRPr lang="zh-CN" altLang="en-US" sz="6000" b="1" spc="220" dirty="0">
              <a:latin typeface="微软雅黑" panose="020B0503020204020204" pitchFamily="34" charset="-122"/>
              <a:ea typeface="微软雅黑" panose="020B0503020204020204" pitchFamily="34" charset="-122"/>
            </a:endParaRPr>
          </a:p>
        </p:txBody>
      </p:sp>
      <p:sp>
        <p:nvSpPr>
          <p:cNvPr id="5" name="文本框 4">
            <a:extLst>
              <a:ext uri="{FF2B5EF4-FFF2-40B4-BE49-F238E27FC236}">
                <a16:creationId xmlns:a16="http://schemas.microsoft.com/office/drawing/2014/main" id="{918F6D21-C92B-4ED4-B411-354353699C9F}"/>
              </a:ext>
            </a:extLst>
          </p:cNvPr>
          <p:cNvSpPr txBox="1"/>
          <p:nvPr/>
        </p:nvSpPr>
        <p:spPr>
          <a:xfrm>
            <a:off x="523384" y="984384"/>
            <a:ext cx="11195221" cy="5262979"/>
          </a:xfrm>
          <a:prstGeom prst="rect">
            <a:avLst/>
          </a:prstGeom>
          <a:noFill/>
        </p:spPr>
        <p:txBody>
          <a:bodyPr wrap="square">
            <a:spAutoFit/>
          </a:bodyPr>
          <a:lstStyle/>
          <a:p>
            <a:pPr indent="266700" algn="l"/>
            <a:r>
              <a:rPr lang="en-US" altLang="zh-CN" sz="2400" dirty="0">
                <a:effectLst/>
                <a:latin typeface="+mn-ea"/>
              </a:rPr>
              <a:t>   </a:t>
            </a:r>
            <a:r>
              <a:rPr lang="zh-CN" altLang="zh-CN" sz="2400" dirty="0">
                <a:effectLst/>
                <a:latin typeface="+mn-ea"/>
              </a:rPr>
              <a:t>所谓“特殊维修方法”，是指在实际维修服务的过程中除了以上六种常用维修方法外，还可通过某些特殊而又快捷的维修操作来解决故障问题的维修方法。不同的工程师有不同的经验技巧，在此仅介绍以下几种特殊维修方法：</a:t>
            </a:r>
          </a:p>
          <a:p>
            <a:pPr indent="266700" algn="l"/>
            <a:r>
              <a:rPr lang="en-US" altLang="zh-CN" sz="2400" dirty="0">
                <a:effectLst/>
                <a:latin typeface="+mn-ea"/>
              </a:rPr>
              <a:t>1</a:t>
            </a:r>
            <a:r>
              <a:rPr lang="zh-CN" altLang="zh-CN" sz="2400" dirty="0">
                <a:effectLst/>
                <a:latin typeface="+mn-ea"/>
              </a:rPr>
              <a:t>．释放电荷法，是指在机器完全断电的情况下，按住主电源开关</a:t>
            </a:r>
            <a:r>
              <a:rPr lang="en-US" altLang="zh-CN" sz="2400" dirty="0">
                <a:effectLst/>
                <a:latin typeface="+mn-ea"/>
              </a:rPr>
              <a:t>3</a:t>
            </a:r>
            <a:r>
              <a:rPr lang="zh-CN" altLang="zh-CN" sz="2400" dirty="0">
                <a:effectLst/>
                <a:latin typeface="+mn-ea"/>
              </a:rPr>
              <a:t>秒钟或按开关键</a:t>
            </a:r>
            <a:r>
              <a:rPr lang="en-US" altLang="zh-CN" sz="2400" dirty="0">
                <a:effectLst/>
                <a:latin typeface="+mn-ea"/>
              </a:rPr>
              <a:t>3 </a:t>
            </a:r>
            <a:r>
              <a:rPr lang="zh-CN" altLang="zh-CN" sz="2400" dirty="0">
                <a:effectLst/>
                <a:latin typeface="+mn-ea"/>
              </a:rPr>
              <a:t>次，以达到释放机器残余电荷的目的。这一方法通常能解决看似很复杂的故障现象；</a:t>
            </a:r>
          </a:p>
          <a:p>
            <a:pPr indent="266700" algn="l"/>
            <a:r>
              <a:rPr lang="en-US" altLang="zh-CN" sz="2400" dirty="0">
                <a:effectLst/>
                <a:latin typeface="+mn-ea"/>
              </a:rPr>
              <a:t>2</a:t>
            </a:r>
            <a:r>
              <a:rPr lang="zh-CN" altLang="zh-CN" sz="2400" dirty="0">
                <a:effectLst/>
                <a:latin typeface="+mn-ea"/>
              </a:rPr>
              <a:t>．清除法，是在释放残余电荷后无法排除故障时清除</a:t>
            </a:r>
            <a:r>
              <a:rPr lang="en-US" altLang="zh-CN" sz="2400" dirty="0">
                <a:effectLst/>
                <a:latin typeface="+mn-ea"/>
              </a:rPr>
              <a:t>CMOS</a:t>
            </a:r>
            <a:r>
              <a:rPr lang="zh-CN" altLang="zh-CN" sz="2400" dirty="0">
                <a:effectLst/>
                <a:latin typeface="+mn-ea"/>
              </a:rPr>
              <a:t>缓存信息或清除机器内部灰尘，就能解决问题的维修方法。此方法往往简单而有效；</a:t>
            </a:r>
          </a:p>
          <a:p>
            <a:pPr indent="266700" algn="l"/>
            <a:r>
              <a:rPr lang="en-US" altLang="zh-CN" sz="2400" dirty="0">
                <a:effectLst/>
                <a:latin typeface="+mn-ea"/>
              </a:rPr>
              <a:t>3</a:t>
            </a:r>
            <a:r>
              <a:rPr lang="zh-CN" altLang="zh-CN" sz="2400" dirty="0">
                <a:effectLst/>
                <a:latin typeface="+mn-ea"/>
              </a:rPr>
              <a:t>．升降温法，是通过提高或降低电脑使用环境的温度来查看故障现象是否变化的维修方法，有时也可单独升高或降低某部分电路工作电压来观察元器件温度是否异常；</a:t>
            </a:r>
          </a:p>
          <a:p>
            <a:pPr indent="266700" algn="l"/>
            <a:r>
              <a:rPr lang="en-US" altLang="zh-CN" sz="2400" dirty="0">
                <a:effectLst/>
                <a:latin typeface="+mn-ea"/>
              </a:rPr>
              <a:t>4</a:t>
            </a:r>
            <a:r>
              <a:rPr lang="zh-CN" altLang="zh-CN" sz="2400" dirty="0">
                <a:effectLst/>
                <a:latin typeface="+mn-ea"/>
              </a:rPr>
              <a:t>．敲打法，一般用于怀疑电脑中某部件有接触不良而产生故障时的特殊维修方法，通过振动、适当的扭曲，甚至用橡胶锤敲打部件或设备的特定部件来使故障复现或不复现，从而判断故障部件的维修方法。</a:t>
            </a:r>
          </a:p>
        </p:txBody>
      </p:sp>
    </p:spTree>
    <p:custDataLst>
      <p:tags r:id="rId1"/>
    </p:custDataLst>
    <p:extLst>
      <p:ext uri="{BB962C8B-B14F-4D97-AF65-F5344CB8AC3E}">
        <p14:creationId xmlns:p14="http://schemas.microsoft.com/office/powerpoint/2010/main" val="2663211252"/>
      </p:ext>
    </p:extLst>
  </p:cSld>
  <p:clrMapOvr>
    <a:masterClrMapping/>
  </p:clrMapOvr>
  <p:transition>
    <p:fade/>
  </p:transition>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a3633538e39ed133992803c54ee716592684735"/>
</p:tagLst>
</file>

<file path=ppt/tags/tag10.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5"/>
  <p:tag name="KSO_WM_UNIT_HIGHLIGHT" val="0"/>
  <p:tag name="KSO_WM_UNIT_COMPATIBLE" val="0"/>
  <p:tag name="KSO_WM_UNIT_DIAGRAM_ISNUMVISUAL" val="0"/>
  <p:tag name="KSO_WM_UNIT_DIAGRAM_ISREFERUNIT" val="0"/>
  <p:tag name="KSO_WM_UNIT_TYPE" val="a"/>
  <p:tag name="KSO_WM_UNIT_INDEX" val="1"/>
  <p:tag name="KSO_WM_UNIT_ID" val="diagram20217183_1*a*1"/>
  <p:tag name="KSO_WM_TEMPLATE_CATEGORY" val="diagram"/>
  <p:tag name="KSO_WM_TEMPLATE_INDEX" val="20217183"/>
  <p:tag name="KSO_WM_UNIT_LAYERLEVEL" val="1"/>
  <p:tag name="KSO_WM_TAG_VERSION" val="1.0"/>
  <p:tag name="KSO_WM_BEAUTIFY_FLAG" val="#wm#"/>
  <p:tag name="KSO_WM_UNIT_PRESET_TEXT" val="单击添加大标题"/>
  <p:tag name="KSO_WM_UNIT_DEFAULT_FONT" val="24;44;4"/>
  <p:tag name="KSO_WM_UNIT_BLOCK" val="0"/>
  <p:tag name="KSO_WM_UNIT_SHOW_EDIT_AREA_INDICATION" val="1"/>
  <p:tag name="KSO_WM_CHIP_GROUPID" val="5e7881253197e252a37019b5"/>
  <p:tag name="KSO_WM_CHIP_XID" val="5e7881253197e252a37019b6"/>
  <p:tag name="KSO_WM_UNIT_DEC_AREA_ID" val="f3c56d14c010492aa25edddc094a63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f0d7afd8f90945bb8410fc42368d7d9a"/>
  <p:tag name="KSO_WM_UNIT_TEXT_FILL_FORE_SCHEMECOLOR_INDEX_BRIGHTNESS" val="0"/>
  <p:tag name="KSO_WM_UNIT_TEXT_FILL_FORE_SCHEMECOLOR_INDEX" val="13"/>
  <p:tag name="KSO_WM_UNIT_TEXT_FILL_TYPE" val="1"/>
  <p:tag name="KSO_WM_TEMPLATE_ASSEMBLE_XID" val="60656fa94054ed1e2fb80e9a"/>
  <p:tag name="KSO_WM_TEMPLATE_ASSEMBLE_GROUPID" val="60656fa94054ed1e2fb80e9a"/>
</p:tagLst>
</file>

<file path=ppt/tags/tag11.xml><?xml version="1.0" encoding="utf-8"?>
<p:tagLst xmlns:a="http://schemas.openxmlformats.org/drawingml/2006/main" xmlns:r="http://schemas.openxmlformats.org/officeDocument/2006/relationships" xmlns:p="http://schemas.openxmlformats.org/presentationml/2006/main">
  <p:tag name="KSO_WM_SLIDE_ID" val="diagram20217183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960*445"/>
  <p:tag name="KSO_WM_SLIDE_POSITION" val="0*47"/>
  <p:tag name="KSO_WM_TAG_VERSION" val="1.0"/>
  <p:tag name="KSO_WM_BEAUTIFY_FLAG" val="#wm#"/>
  <p:tag name="KSO_WM_TEMPLATE_CATEGORY" val="diagram"/>
  <p:tag name="KSO_WM_TEMPLATE_INDEX" val="20217183"/>
  <p:tag name="KSO_WM_SLIDE_LAYOUT" val="a_d_f"/>
  <p:tag name="KSO_WM_SLIDE_LAYOUT_CNT" val="1_1_1"/>
  <p:tag name="KSO_WM_SLIDE_BACKGROUND" val="[&quot;general&quot;,&quot;navigation&quot;]"/>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lm&quot;,&quot;text_direction&quot;:&quot;horizontal&quot;,&quot;support_big_font&quot;:false,&quot;picture_toward&quot;:0,&quot;picture_dockside&quot;:[],&quot;fill_id&quot;:&quot;b9ab8460162b46f3a45539a3624e23f5&quot;,&quot;fill_align&quot;:&quot;lm&quot;,&quot;chip_types&quot;:[&quot;header&quot;]},{&quot;text_align&quot;:&quot;cm&quot;,&quot;text_direction&quot;:&quot;horizontal&quot;,&quot;support_big_font&quot;:false,&quot;picture_toward&quot;:0,&quot;picture_dockside&quot;:[],&quot;fill_id&quot;:&quot;92cd73cfb04b4ecea3bda0d252a5f524&quot;,&quot;fill_align&quot;:&quot;cm&quot;,&quot;chip_types&quot;:[&quot;picture&quot;]},{&quot;text_align&quot;:&quot;lm&quot;,&quot;text_direction&quot;:&quot;horizontal&quot;,&quot;support_big_font&quot;:false,&quot;picture_toward&quot;:0,&quot;picture_dockside&quot;:[],&quot;fill_id&quot;:&quot;2eaf28af22184684b447d4f6f371e2c1&quot;,&quot;fill_align&quot;:&quot;lm&quot;,&quot;chip_types&quot;:[&quot;text&quot;]}]]"/>
  <p:tag name="KSO_WM_CHIP_XID" val="5f320d1c9c36e2348c3efb02"/>
  <p:tag name="KSO_WM_CHIP_DECFILLPROP" val="[]"/>
  <p:tag name="KSO_WM_SLIDE_CAN_ADD_NAVIGATION" val="1"/>
  <p:tag name="KSO_WM_CHIP_GROUPID" val="5f320d1c9c36e2348c3efb01"/>
  <p:tag name="KSO_WM_SLIDE_BK_DARK_LIGHT" val="2"/>
  <p:tag name="KSO_WM_SLIDE_BACKGROUND_TYPE" val="general"/>
  <p:tag name="KSO_WM_SLIDE_SUPPORT_FEATURE_TYPE" val="0"/>
  <p:tag name="KSO_WM_TEMPLATE_ASSEMBLE_XID" val="60656fa94054ed1e2fb80e9a"/>
  <p:tag name="KSO_WM_TEMPLATE_ASSEMBLE_GROUPID" val="60656fa94054ed1e2fb80e9a"/>
  <p:tag name="FIXED_XID_TMP" val="5f5ee1ca4d6848d78f644aeb"/>
  <p:tag name="KSO_WM_SLIDE_LAYOUT_INFO" val="{&quot;id&quot;:&quot;2021-04-01T15:59:01&quot;,&quot;maxSize&quot;:{&quot;size1&quot;:29},&quot;minSize&quot;:{&quot;size1&quot;:29},&quot;normalSize&quot;:{&quot;size1&quot;:29},&quot;subLayout&quot;:[{&quot;direction&quot;:1,&quot;id&quot;:&quot;2021-04-01T15:59:01&quot;,&quot;maxSize&quot;:{&quot;size1&quot;:62.600000000000001},&quot;minSize&quot;:{&quot;size1&quot;:62.600000000000001},&quot;normalSize&quot;:{&quot;size1&quot;:62.600000000000001},&quot;subLayout&quot;:[{&quot;id&quot;:&quot;2021-04-01T15:59:01&quot;,&quot;margin&quot;:{&quot;bottom&quot;:0.42300000786781311,&quot;left&quot;:1.6929999589920044,&quot;right&quot;:0.026000002399086952,&quot;top&quot;:2.1170001029968262},&quot;type&quot;:0},{&quot;id&quot;:&quot;2021-04-01T15:59:01&quot;,&quot;margin&quot;:{&quot;bottom&quot;:0.42300000786781311,&quot;left&quot;:2.2930002212524414,&quot;right&quot;:0.84700000286102295,&quot;top&quot;:2.1170001029968262},&quot;type&quot;:0}],&quot;type&quot;:0},{&quot;direction&quot;:1,&quot;id&quot;:&quot;2021-04-01T15:59:01&quot;,&quot;maxSize&quot;:{&quot;size1&quot;:48.699823488275676},&quot;minSize&quot;:{&quot;size1&quot;:48.699823488275676},&quot;normalSize&quot;:{&quot;size1&quot;:48.699823488275676},&quot;subLayout&quot;:[{&quot;id&quot;:&quot;2021-04-01T15:59:01&quot;,&quot;margin&quot;:{&quot;bottom&quot;:1.6670000553131104,&quot;left&quot;:1.6929999589920044,&quot;right&quot;:0.81999999284744263,&quot;top&quot;:0.83800005912780762},&quot;type&quot;:0},{&quot;id&quot;:&quot;2021-04-01T15:59:01&quot;,&quot;margin&quot;:{&quot;bottom&quot;:1.6929999589920044,&quot;left&quot;:0.026000002399086952,&quot;right&quot;:1.6929999589920044,&quot;top&quot;:0.84700000286102295},&quot;type&quot;:0}],&quot;type&quot;:0}],&quot;type&quot;:0}"/>
</p:tagLst>
</file>

<file path=ppt/tags/tag12.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5"/>
  <p:tag name="KSO_WM_UNIT_HIGHLIGHT" val="0"/>
  <p:tag name="KSO_WM_UNIT_COMPATIBLE" val="0"/>
  <p:tag name="KSO_WM_UNIT_DIAGRAM_ISNUMVISUAL" val="0"/>
  <p:tag name="KSO_WM_UNIT_DIAGRAM_ISREFERUNIT" val="0"/>
  <p:tag name="KSO_WM_UNIT_TYPE" val="a"/>
  <p:tag name="KSO_WM_UNIT_INDEX" val="1"/>
  <p:tag name="KSO_WM_UNIT_ID" val="diagram20217183_1*a*1"/>
  <p:tag name="KSO_WM_TEMPLATE_CATEGORY" val="diagram"/>
  <p:tag name="KSO_WM_TEMPLATE_INDEX" val="20217183"/>
  <p:tag name="KSO_WM_UNIT_LAYERLEVEL" val="1"/>
  <p:tag name="KSO_WM_TAG_VERSION" val="1.0"/>
  <p:tag name="KSO_WM_BEAUTIFY_FLAG" val="#wm#"/>
  <p:tag name="KSO_WM_UNIT_PRESET_TEXT" val="单击添加大标题"/>
  <p:tag name="KSO_WM_UNIT_DEFAULT_FONT" val="24;44;4"/>
  <p:tag name="KSO_WM_UNIT_BLOCK" val="0"/>
  <p:tag name="KSO_WM_UNIT_SHOW_EDIT_AREA_INDICATION" val="1"/>
  <p:tag name="KSO_WM_CHIP_GROUPID" val="5e7881253197e252a37019b5"/>
  <p:tag name="KSO_WM_CHIP_XID" val="5e7881253197e252a37019b6"/>
  <p:tag name="KSO_WM_UNIT_DEC_AREA_ID" val="f3c56d14c010492aa25edddc094a63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f0d7afd8f90945bb8410fc42368d7d9a"/>
  <p:tag name="KSO_WM_UNIT_TEXT_FILL_FORE_SCHEMECOLOR_INDEX_BRIGHTNESS" val="0"/>
  <p:tag name="KSO_WM_UNIT_TEXT_FILL_FORE_SCHEMECOLOR_INDEX" val="13"/>
  <p:tag name="KSO_WM_UNIT_TEXT_FILL_TYPE" val="1"/>
  <p:tag name="KSO_WM_TEMPLATE_ASSEMBLE_XID" val="60656fa94054ed1e2fb80e9a"/>
  <p:tag name="KSO_WM_TEMPLATE_ASSEMBLE_GROUPID" val="60656fa94054ed1e2fb80e9a"/>
</p:tagLst>
</file>

<file path=ppt/tags/tag13.xml><?xml version="1.0" encoding="utf-8"?>
<p:tagLst xmlns:a="http://schemas.openxmlformats.org/drawingml/2006/main" xmlns:r="http://schemas.openxmlformats.org/officeDocument/2006/relationships" xmlns:p="http://schemas.openxmlformats.org/presentationml/2006/main">
  <p:tag name="KSO_WM_SLIDE_ID" val="diagram20217183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960*445"/>
  <p:tag name="KSO_WM_SLIDE_POSITION" val="0*47"/>
  <p:tag name="KSO_WM_TAG_VERSION" val="1.0"/>
  <p:tag name="KSO_WM_BEAUTIFY_FLAG" val="#wm#"/>
  <p:tag name="KSO_WM_TEMPLATE_CATEGORY" val="diagram"/>
  <p:tag name="KSO_WM_TEMPLATE_INDEX" val="20217183"/>
  <p:tag name="KSO_WM_SLIDE_LAYOUT" val="a_d_f"/>
  <p:tag name="KSO_WM_SLIDE_LAYOUT_CNT" val="1_1_1"/>
  <p:tag name="KSO_WM_SLIDE_BACKGROUND" val="[&quot;general&quot;,&quot;navigation&quot;]"/>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lm&quot;,&quot;text_direction&quot;:&quot;horizontal&quot;,&quot;support_big_font&quot;:false,&quot;picture_toward&quot;:0,&quot;picture_dockside&quot;:[],&quot;fill_id&quot;:&quot;b9ab8460162b46f3a45539a3624e23f5&quot;,&quot;fill_align&quot;:&quot;lm&quot;,&quot;chip_types&quot;:[&quot;header&quot;]},{&quot;text_align&quot;:&quot;cm&quot;,&quot;text_direction&quot;:&quot;horizontal&quot;,&quot;support_big_font&quot;:false,&quot;picture_toward&quot;:0,&quot;picture_dockside&quot;:[],&quot;fill_id&quot;:&quot;92cd73cfb04b4ecea3bda0d252a5f524&quot;,&quot;fill_align&quot;:&quot;cm&quot;,&quot;chip_types&quot;:[&quot;picture&quot;]},{&quot;text_align&quot;:&quot;lm&quot;,&quot;text_direction&quot;:&quot;horizontal&quot;,&quot;support_big_font&quot;:false,&quot;picture_toward&quot;:0,&quot;picture_dockside&quot;:[],&quot;fill_id&quot;:&quot;2eaf28af22184684b447d4f6f371e2c1&quot;,&quot;fill_align&quot;:&quot;lm&quot;,&quot;chip_types&quot;:[&quot;text&quot;]}]]"/>
  <p:tag name="KSO_WM_CHIP_XID" val="5f320d1c9c36e2348c3efb02"/>
  <p:tag name="KSO_WM_CHIP_DECFILLPROP" val="[]"/>
  <p:tag name="KSO_WM_SLIDE_CAN_ADD_NAVIGATION" val="1"/>
  <p:tag name="KSO_WM_CHIP_GROUPID" val="5f320d1c9c36e2348c3efb01"/>
  <p:tag name="KSO_WM_SLIDE_BK_DARK_LIGHT" val="2"/>
  <p:tag name="KSO_WM_SLIDE_BACKGROUND_TYPE" val="general"/>
  <p:tag name="KSO_WM_SLIDE_SUPPORT_FEATURE_TYPE" val="0"/>
  <p:tag name="KSO_WM_TEMPLATE_ASSEMBLE_XID" val="60656fa94054ed1e2fb80e9a"/>
  <p:tag name="KSO_WM_TEMPLATE_ASSEMBLE_GROUPID" val="60656fa94054ed1e2fb80e9a"/>
  <p:tag name="FIXED_XID_TMP" val="5f5ee1ca4d6848d78f644aeb"/>
  <p:tag name="KSO_WM_SLIDE_LAYOUT_INFO" val="{&quot;id&quot;:&quot;2021-04-01T15:59:01&quot;,&quot;maxSize&quot;:{&quot;size1&quot;:29},&quot;minSize&quot;:{&quot;size1&quot;:29},&quot;normalSize&quot;:{&quot;size1&quot;:29},&quot;subLayout&quot;:[{&quot;direction&quot;:1,&quot;id&quot;:&quot;2021-04-01T15:59:01&quot;,&quot;maxSize&quot;:{&quot;size1&quot;:62.600000000000001},&quot;minSize&quot;:{&quot;size1&quot;:62.600000000000001},&quot;normalSize&quot;:{&quot;size1&quot;:62.600000000000001},&quot;subLayout&quot;:[{&quot;id&quot;:&quot;2021-04-01T15:59:01&quot;,&quot;margin&quot;:{&quot;bottom&quot;:0.42300000786781311,&quot;left&quot;:1.6929999589920044,&quot;right&quot;:0.026000002399086952,&quot;top&quot;:2.1170001029968262},&quot;type&quot;:0},{&quot;id&quot;:&quot;2021-04-01T15:59:01&quot;,&quot;margin&quot;:{&quot;bottom&quot;:0.42300000786781311,&quot;left&quot;:2.2930002212524414,&quot;right&quot;:0.84700000286102295,&quot;top&quot;:2.1170001029968262},&quot;type&quot;:0}],&quot;type&quot;:0},{&quot;direction&quot;:1,&quot;id&quot;:&quot;2021-04-01T15:59:01&quot;,&quot;maxSize&quot;:{&quot;size1&quot;:48.699823488275676},&quot;minSize&quot;:{&quot;size1&quot;:48.699823488275676},&quot;normalSize&quot;:{&quot;size1&quot;:48.699823488275676},&quot;subLayout&quot;:[{&quot;id&quot;:&quot;2021-04-01T15:59:01&quot;,&quot;margin&quot;:{&quot;bottom&quot;:1.6670000553131104,&quot;left&quot;:1.6929999589920044,&quot;right&quot;:0.81999999284744263,&quot;top&quot;:0.83800005912780762},&quot;type&quot;:0},{&quot;id&quot;:&quot;2021-04-01T15:59:01&quot;,&quot;margin&quot;:{&quot;bottom&quot;:1.6929999589920044,&quot;left&quot;:0.026000002399086952,&quot;right&quot;:1.6929999589920044,&quot;top&quot;:0.84700000286102295},&quot;type&quot;:0}],&quot;type&quot;:0}],&quot;type&quot;:0}"/>
</p:tagLst>
</file>

<file path=ppt/tags/tag14.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5"/>
  <p:tag name="KSO_WM_UNIT_HIGHLIGHT" val="0"/>
  <p:tag name="KSO_WM_UNIT_COMPATIBLE" val="0"/>
  <p:tag name="KSO_WM_UNIT_DIAGRAM_ISNUMVISUAL" val="0"/>
  <p:tag name="KSO_WM_UNIT_DIAGRAM_ISREFERUNIT" val="0"/>
  <p:tag name="KSO_WM_UNIT_TYPE" val="a"/>
  <p:tag name="KSO_WM_UNIT_INDEX" val="1"/>
  <p:tag name="KSO_WM_UNIT_ID" val="diagram20217183_1*a*1"/>
  <p:tag name="KSO_WM_TEMPLATE_CATEGORY" val="diagram"/>
  <p:tag name="KSO_WM_TEMPLATE_INDEX" val="20217183"/>
  <p:tag name="KSO_WM_UNIT_LAYERLEVEL" val="1"/>
  <p:tag name="KSO_WM_TAG_VERSION" val="1.0"/>
  <p:tag name="KSO_WM_BEAUTIFY_FLAG" val="#wm#"/>
  <p:tag name="KSO_WM_UNIT_PRESET_TEXT" val="单击添加大标题"/>
  <p:tag name="KSO_WM_UNIT_DEFAULT_FONT" val="24;44;4"/>
  <p:tag name="KSO_WM_UNIT_BLOCK" val="0"/>
  <p:tag name="KSO_WM_UNIT_SHOW_EDIT_AREA_INDICATION" val="1"/>
  <p:tag name="KSO_WM_CHIP_GROUPID" val="5e7881253197e252a37019b5"/>
  <p:tag name="KSO_WM_CHIP_XID" val="5e7881253197e252a37019b6"/>
  <p:tag name="KSO_WM_UNIT_DEC_AREA_ID" val="f3c56d14c010492aa25edddc094a63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f0d7afd8f90945bb8410fc42368d7d9a"/>
  <p:tag name="KSO_WM_UNIT_TEXT_FILL_FORE_SCHEMECOLOR_INDEX_BRIGHTNESS" val="0"/>
  <p:tag name="KSO_WM_UNIT_TEXT_FILL_FORE_SCHEMECOLOR_INDEX" val="13"/>
  <p:tag name="KSO_WM_UNIT_TEXT_FILL_TYPE" val="1"/>
  <p:tag name="KSO_WM_TEMPLATE_ASSEMBLE_XID" val="60656fa94054ed1e2fb80e9a"/>
  <p:tag name="KSO_WM_TEMPLATE_ASSEMBLE_GROUPID" val="60656fa94054ed1e2fb80e9a"/>
</p:tagLst>
</file>

<file path=ppt/tags/tag15.xml><?xml version="1.0" encoding="utf-8"?>
<p:tagLst xmlns:a="http://schemas.openxmlformats.org/drawingml/2006/main" xmlns:r="http://schemas.openxmlformats.org/officeDocument/2006/relationships" xmlns:p="http://schemas.openxmlformats.org/presentationml/2006/main">
  <p:tag name="KSO_WM_SLIDE_ID" val="diagram20217183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960*445"/>
  <p:tag name="KSO_WM_SLIDE_POSITION" val="0*47"/>
  <p:tag name="KSO_WM_TAG_VERSION" val="1.0"/>
  <p:tag name="KSO_WM_BEAUTIFY_FLAG" val="#wm#"/>
  <p:tag name="KSO_WM_TEMPLATE_CATEGORY" val="diagram"/>
  <p:tag name="KSO_WM_TEMPLATE_INDEX" val="20217183"/>
  <p:tag name="KSO_WM_SLIDE_LAYOUT" val="a_d_f"/>
  <p:tag name="KSO_WM_SLIDE_LAYOUT_CNT" val="1_1_1"/>
  <p:tag name="KSO_WM_SLIDE_BACKGROUND" val="[&quot;general&quot;,&quot;navigation&quot;]"/>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lm&quot;,&quot;text_direction&quot;:&quot;horizontal&quot;,&quot;support_big_font&quot;:false,&quot;picture_toward&quot;:0,&quot;picture_dockside&quot;:[],&quot;fill_id&quot;:&quot;b9ab8460162b46f3a45539a3624e23f5&quot;,&quot;fill_align&quot;:&quot;lm&quot;,&quot;chip_types&quot;:[&quot;header&quot;]},{&quot;text_align&quot;:&quot;cm&quot;,&quot;text_direction&quot;:&quot;horizontal&quot;,&quot;support_big_font&quot;:false,&quot;picture_toward&quot;:0,&quot;picture_dockside&quot;:[],&quot;fill_id&quot;:&quot;92cd73cfb04b4ecea3bda0d252a5f524&quot;,&quot;fill_align&quot;:&quot;cm&quot;,&quot;chip_types&quot;:[&quot;picture&quot;]},{&quot;text_align&quot;:&quot;lm&quot;,&quot;text_direction&quot;:&quot;horizontal&quot;,&quot;support_big_font&quot;:false,&quot;picture_toward&quot;:0,&quot;picture_dockside&quot;:[],&quot;fill_id&quot;:&quot;2eaf28af22184684b447d4f6f371e2c1&quot;,&quot;fill_align&quot;:&quot;lm&quot;,&quot;chip_types&quot;:[&quot;text&quot;]}]]"/>
  <p:tag name="KSO_WM_CHIP_XID" val="5f320d1c9c36e2348c3efb02"/>
  <p:tag name="KSO_WM_CHIP_DECFILLPROP" val="[]"/>
  <p:tag name="KSO_WM_SLIDE_CAN_ADD_NAVIGATION" val="1"/>
  <p:tag name="KSO_WM_CHIP_GROUPID" val="5f320d1c9c36e2348c3efb01"/>
  <p:tag name="KSO_WM_SLIDE_BK_DARK_LIGHT" val="2"/>
  <p:tag name="KSO_WM_SLIDE_BACKGROUND_TYPE" val="general"/>
  <p:tag name="KSO_WM_SLIDE_SUPPORT_FEATURE_TYPE" val="0"/>
  <p:tag name="KSO_WM_TEMPLATE_ASSEMBLE_XID" val="60656fa94054ed1e2fb80e9a"/>
  <p:tag name="KSO_WM_TEMPLATE_ASSEMBLE_GROUPID" val="60656fa94054ed1e2fb80e9a"/>
  <p:tag name="FIXED_XID_TMP" val="5f5ee1ca4d6848d78f644aeb"/>
  <p:tag name="KSO_WM_SLIDE_LAYOUT_INFO" val="{&quot;id&quot;:&quot;2021-04-01T15:59:01&quot;,&quot;maxSize&quot;:{&quot;size1&quot;:29},&quot;minSize&quot;:{&quot;size1&quot;:29},&quot;normalSize&quot;:{&quot;size1&quot;:29},&quot;subLayout&quot;:[{&quot;direction&quot;:1,&quot;id&quot;:&quot;2021-04-01T15:59:01&quot;,&quot;maxSize&quot;:{&quot;size1&quot;:62.600000000000001},&quot;minSize&quot;:{&quot;size1&quot;:62.600000000000001},&quot;normalSize&quot;:{&quot;size1&quot;:62.600000000000001},&quot;subLayout&quot;:[{&quot;id&quot;:&quot;2021-04-01T15:59:01&quot;,&quot;margin&quot;:{&quot;bottom&quot;:0.42300000786781311,&quot;left&quot;:1.6929999589920044,&quot;right&quot;:0.026000002399086952,&quot;top&quot;:2.1170001029968262},&quot;type&quot;:0},{&quot;id&quot;:&quot;2021-04-01T15:59:01&quot;,&quot;margin&quot;:{&quot;bottom&quot;:0.42300000786781311,&quot;left&quot;:2.2930002212524414,&quot;right&quot;:0.84700000286102295,&quot;top&quot;:2.1170001029968262},&quot;type&quot;:0}],&quot;type&quot;:0},{&quot;direction&quot;:1,&quot;id&quot;:&quot;2021-04-01T15:59:01&quot;,&quot;maxSize&quot;:{&quot;size1&quot;:48.699823488275676},&quot;minSize&quot;:{&quot;size1&quot;:48.699823488275676},&quot;normalSize&quot;:{&quot;size1&quot;:48.699823488275676},&quot;subLayout&quot;:[{&quot;id&quot;:&quot;2021-04-01T15:59:01&quot;,&quot;margin&quot;:{&quot;bottom&quot;:1.6670000553131104,&quot;left&quot;:1.6929999589920044,&quot;right&quot;:0.81999999284744263,&quot;top&quot;:0.83800005912780762},&quot;type&quot;:0},{&quot;id&quot;:&quot;2021-04-01T15:59:01&quot;,&quot;margin&quot;:{&quot;bottom&quot;:1.6929999589920044,&quot;left&quot;:0.026000002399086952,&quot;right&quot;:1.6929999589920044,&quot;top&quot;:0.84700000286102295},&quot;type&quot;:0}],&quot;type&quot;:0}],&quot;type&quot;:0}"/>
</p:tagLst>
</file>

<file path=ppt/tags/tag16.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5"/>
  <p:tag name="KSO_WM_UNIT_HIGHLIGHT" val="0"/>
  <p:tag name="KSO_WM_UNIT_COMPATIBLE" val="0"/>
  <p:tag name="KSO_WM_UNIT_DIAGRAM_ISNUMVISUAL" val="0"/>
  <p:tag name="KSO_WM_UNIT_DIAGRAM_ISREFERUNIT" val="0"/>
  <p:tag name="KSO_WM_UNIT_TYPE" val="a"/>
  <p:tag name="KSO_WM_UNIT_INDEX" val="1"/>
  <p:tag name="KSO_WM_UNIT_ID" val="diagram20217183_1*a*1"/>
  <p:tag name="KSO_WM_TEMPLATE_CATEGORY" val="diagram"/>
  <p:tag name="KSO_WM_TEMPLATE_INDEX" val="20217183"/>
  <p:tag name="KSO_WM_UNIT_LAYERLEVEL" val="1"/>
  <p:tag name="KSO_WM_TAG_VERSION" val="1.0"/>
  <p:tag name="KSO_WM_BEAUTIFY_FLAG" val="#wm#"/>
  <p:tag name="KSO_WM_UNIT_PRESET_TEXT" val="单击添加大标题"/>
  <p:tag name="KSO_WM_UNIT_DEFAULT_FONT" val="24;44;4"/>
  <p:tag name="KSO_WM_UNIT_BLOCK" val="0"/>
  <p:tag name="KSO_WM_UNIT_SHOW_EDIT_AREA_INDICATION" val="1"/>
  <p:tag name="KSO_WM_CHIP_GROUPID" val="5e7881253197e252a37019b5"/>
  <p:tag name="KSO_WM_CHIP_XID" val="5e7881253197e252a37019b6"/>
  <p:tag name="KSO_WM_UNIT_DEC_AREA_ID" val="f3c56d14c010492aa25edddc094a63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f0d7afd8f90945bb8410fc42368d7d9a"/>
  <p:tag name="KSO_WM_UNIT_TEXT_FILL_FORE_SCHEMECOLOR_INDEX_BRIGHTNESS" val="0"/>
  <p:tag name="KSO_WM_UNIT_TEXT_FILL_FORE_SCHEMECOLOR_INDEX" val="13"/>
  <p:tag name="KSO_WM_UNIT_TEXT_FILL_TYPE" val="1"/>
  <p:tag name="KSO_WM_TEMPLATE_ASSEMBLE_XID" val="60656fa94054ed1e2fb80e9a"/>
  <p:tag name="KSO_WM_TEMPLATE_ASSEMBLE_GROUPID" val="60656fa94054ed1e2fb80e9a"/>
</p:tagLst>
</file>

<file path=ppt/tags/tag17.xml><?xml version="1.0" encoding="utf-8"?>
<p:tagLst xmlns:a="http://schemas.openxmlformats.org/drawingml/2006/main" xmlns:r="http://schemas.openxmlformats.org/officeDocument/2006/relationships" xmlns:p="http://schemas.openxmlformats.org/presentationml/2006/main">
  <p:tag name="KSO_WM_SLIDE_ID" val="diagram20217183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960*445"/>
  <p:tag name="KSO_WM_SLIDE_POSITION" val="0*47"/>
  <p:tag name="KSO_WM_TAG_VERSION" val="1.0"/>
  <p:tag name="KSO_WM_BEAUTIFY_FLAG" val="#wm#"/>
  <p:tag name="KSO_WM_TEMPLATE_CATEGORY" val="diagram"/>
  <p:tag name="KSO_WM_TEMPLATE_INDEX" val="20217183"/>
  <p:tag name="KSO_WM_SLIDE_LAYOUT" val="a_d_f"/>
  <p:tag name="KSO_WM_SLIDE_LAYOUT_CNT" val="1_1_1"/>
  <p:tag name="KSO_WM_SLIDE_BACKGROUND" val="[&quot;general&quot;,&quot;navigation&quot;]"/>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lm&quot;,&quot;text_direction&quot;:&quot;horizontal&quot;,&quot;support_big_font&quot;:false,&quot;picture_toward&quot;:0,&quot;picture_dockside&quot;:[],&quot;fill_id&quot;:&quot;b9ab8460162b46f3a45539a3624e23f5&quot;,&quot;fill_align&quot;:&quot;lm&quot;,&quot;chip_types&quot;:[&quot;header&quot;]},{&quot;text_align&quot;:&quot;cm&quot;,&quot;text_direction&quot;:&quot;horizontal&quot;,&quot;support_big_font&quot;:false,&quot;picture_toward&quot;:0,&quot;picture_dockside&quot;:[],&quot;fill_id&quot;:&quot;92cd73cfb04b4ecea3bda0d252a5f524&quot;,&quot;fill_align&quot;:&quot;cm&quot;,&quot;chip_types&quot;:[&quot;picture&quot;]},{&quot;text_align&quot;:&quot;lm&quot;,&quot;text_direction&quot;:&quot;horizontal&quot;,&quot;support_big_font&quot;:false,&quot;picture_toward&quot;:0,&quot;picture_dockside&quot;:[],&quot;fill_id&quot;:&quot;2eaf28af22184684b447d4f6f371e2c1&quot;,&quot;fill_align&quot;:&quot;lm&quot;,&quot;chip_types&quot;:[&quot;text&quot;]}]]"/>
  <p:tag name="KSO_WM_CHIP_XID" val="5f320d1c9c36e2348c3efb02"/>
  <p:tag name="KSO_WM_CHIP_DECFILLPROP" val="[]"/>
  <p:tag name="KSO_WM_SLIDE_CAN_ADD_NAVIGATION" val="1"/>
  <p:tag name="KSO_WM_CHIP_GROUPID" val="5f320d1c9c36e2348c3efb01"/>
  <p:tag name="KSO_WM_SLIDE_BK_DARK_LIGHT" val="2"/>
  <p:tag name="KSO_WM_SLIDE_BACKGROUND_TYPE" val="general"/>
  <p:tag name="KSO_WM_SLIDE_SUPPORT_FEATURE_TYPE" val="0"/>
  <p:tag name="KSO_WM_TEMPLATE_ASSEMBLE_XID" val="60656fa94054ed1e2fb80e9a"/>
  <p:tag name="KSO_WM_TEMPLATE_ASSEMBLE_GROUPID" val="60656fa94054ed1e2fb80e9a"/>
  <p:tag name="FIXED_XID_TMP" val="5f5ee1ca4d6848d78f644aeb"/>
  <p:tag name="KSO_WM_SLIDE_LAYOUT_INFO" val="{&quot;id&quot;:&quot;2021-04-01T15:59:01&quot;,&quot;maxSize&quot;:{&quot;size1&quot;:29},&quot;minSize&quot;:{&quot;size1&quot;:29},&quot;normalSize&quot;:{&quot;size1&quot;:29},&quot;subLayout&quot;:[{&quot;direction&quot;:1,&quot;id&quot;:&quot;2021-04-01T15:59:01&quot;,&quot;maxSize&quot;:{&quot;size1&quot;:62.600000000000001},&quot;minSize&quot;:{&quot;size1&quot;:62.600000000000001},&quot;normalSize&quot;:{&quot;size1&quot;:62.600000000000001},&quot;subLayout&quot;:[{&quot;id&quot;:&quot;2021-04-01T15:59:01&quot;,&quot;margin&quot;:{&quot;bottom&quot;:0.42300000786781311,&quot;left&quot;:1.6929999589920044,&quot;right&quot;:0.026000002399086952,&quot;top&quot;:2.1170001029968262},&quot;type&quot;:0},{&quot;id&quot;:&quot;2021-04-01T15:59:01&quot;,&quot;margin&quot;:{&quot;bottom&quot;:0.42300000786781311,&quot;left&quot;:2.2930002212524414,&quot;right&quot;:0.84700000286102295,&quot;top&quot;:2.1170001029968262},&quot;type&quot;:0}],&quot;type&quot;:0},{&quot;direction&quot;:1,&quot;id&quot;:&quot;2021-04-01T15:59:01&quot;,&quot;maxSize&quot;:{&quot;size1&quot;:48.699823488275676},&quot;minSize&quot;:{&quot;size1&quot;:48.699823488275676},&quot;normalSize&quot;:{&quot;size1&quot;:48.699823488275676},&quot;subLayout&quot;:[{&quot;id&quot;:&quot;2021-04-01T15:59:01&quot;,&quot;margin&quot;:{&quot;bottom&quot;:1.6670000553131104,&quot;left&quot;:1.6929999589920044,&quot;right&quot;:0.81999999284744263,&quot;top&quot;:0.83800005912780762},&quot;type&quot;:0},{&quot;id&quot;:&quot;2021-04-01T15:59:01&quot;,&quot;margin&quot;:{&quot;bottom&quot;:1.6929999589920044,&quot;left&quot;:0.026000002399086952,&quot;right&quot;:1.6929999589920044,&quot;top&quot;:0.84700000286102295},&quot;type&quot;:0}],&quot;type&quot;:0}],&quot;type&quot;:0}"/>
</p:tagLst>
</file>

<file path=ppt/tags/tag18.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5"/>
  <p:tag name="KSO_WM_UNIT_HIGHLIGHT" val="0"/>
  <p:tag name="KSO_WM_UNIT_COMPATIBLE" val="0"/>
  <p:tag name="KSO_WM_UNIT_DIAGRAM_ISNUMVISUAL" val="0"/>
  <p:tag name="KSO_WM_UNIT_DIAGRAM_ISREFERUNIT" val="0"/>
  <p:tag name="KSO_WM_UNIT_TYPE" val="a"/>
  <p:tag name="KSO_WM_UNIT_INDEX" val="1"/>
  <p:tag name="KSO_WM_UNIT_ID" val="diagram20217183_1*a*1"/>
  <p:tag name="KSO_WM_TEMPLATE_CATEGORY" val="diagram"/>
  <p:tag name="KSO_WM_TEMPLATE_INDEX" val="20217183"/>
  <p:tag name="KSO_WM_UNIT_LAYERLEVEL" val="1"/>
  <p:tag name="KSO_WM_TAG_VERSION" val="1.0"/>
  <p:tag name="KSO_WM_BEAUTIFY_FLAG" val="#wm#"/>
  <p:tag name="KSO_WM_UNIT_PRESET_TEXT" val="单击添加大标题"/>
  <p:tag name="KSO_WM_UNIT_DEFAULT_FONT" val="24;44;4"/>
  <p:tag name="KSO_WM_UNIT_BLOCK" val="0"/>
  <p:tag name="KSO_WM_UNIT_SHOW_EDIT_AREA_INDICATION" val="1"/>
  <p:tag name="KSO_WM_CHIP_GROUPID" val="5e7881253197e252a37019b5"/>
  <p:tag name="KSO_WM_CHIP_XID" val="5e7881253197e252a37019b6"/>
  <p:tag name="KSO_WM_UNIT_DEC_AREA_ID" val="f3c56d14c010492aa25edddc094a63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f0d7afd8f90945bb8410fc42368d7d9a"/>
  <p:tag name="KSO_WM_UNIT_TEXT_FILL_FORE_SCHEMECOLOR_INDEX_BRIGHTNESS" val="0"/>
  <p:tag name="KSO_WM_UNIT_TEXT_FILL_FORE_SCHEMECOLOR_INDEX" val="13"/>
  <p:tag name="KSO_WM_UNIT_TEXT_FILL_TYPE" val="1"/>
  <p:tag name="KSO_WM_TEMPLATE_ASSEMBLE_XID" val="60656fa94054ed1e2fb80e9a"/>
  <p:tag name="KSO_WM_TEMPLATE_ASSEMBLE_GROUPID" val="60656fa94054ed1e2fb80e9a"/>
</p:tagLst>
</file>

<file path=ppt/tags/tag19.xml><?xml version="1.0" encoding="utf-8"?>
<p:tagLst xmlns:a="http://schemas.openxmlformats.org/drawingml/2006/main" xmlns:r="http://schemas.openxmlformats.org/officeDocument/2006/relationships" xmlns:p="http://schemas.openxmlformats.org/presentationml/2006/main">
  <p:tag name="KSO_WM_SLIDE_ID" val="diagram20217183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960*445"/>
  <p:tag name="KSO_WM_SLIDE_POSITION" val="0*47"/>
  <p:tag name="KSO_WM_TAG_VERSION" val="1.0"/>
  <p:tag name="KSO_WM_BEAUTIFY_FLAG" val="#wm#"/>
  <p:tag name="KSO_WM_TEMPLATE_CATEGORY" val="diagram"/>
  <p:tag name="KSO_WM_TEMPLATE_INDEX" val="20217183"/>
  <p:tag name="KSO_WM_SLIDE_LAYOUT" val="a_d_f"/>
  <p:tag name="KSO_WM_SLIDE_LAYOUT_CNT" val="1_1_1"/>
  <p:tag name="KSO_WM_SLIDE_BACKGROUND" val="[&quot;general&quot;,&quot;navigation&quot;]"/>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lm&quot;,&quot;text_direction&quot;:&quot;horizontal&quot;,&quot;support_big_font&quot;:false,&quot;picture_toward&quot;:0,&quot;picture_dockside&quot;:[],&quot;fill_id&quot;:&quot;b9ab8460162b46f3a45539a3624e23f5&quot;,&quot;fill_align&quot;:&quot;lm&quot;,&quot;chip_types&quot;:[&quot;header&quot;]},{&quot;text_align&quot;:&quot;cm&quot;,&quot;text_direction&quot;:&quot;horizontal&quot;,&quot;support_big_font&quot;:false,&quot;picture_toward&quot;:0,&quot;picture_dockside&quot;:[],&quot;fill_id&quot;:&quot;92cd73cfb04b4ecea3bda0d252a5f524&quot;,&quot;fill_align&quot;:&quot;cm&quot;,&quot;chip_types&quot;:[&quot;picture&quot;]},{&quot;text_align&quot;:&quot;lm&quot;,&quot;text_direction&quot;:&quot;horizontal&quot;,&quot;support_big_font&quot;:false,&quot;picture_toward&quot;:0,&quot;picture_dockside&quot;:[],&quot;fill_id&quot;:&quot;2eaf28af22184684b447d4f6f371e2c1&quot;,&quot;fill_align&quot;:&quot;lm&quot;,&quot;chip_types&quot;:[&quot;text&quot;]}]]"/>
  <p:tag name="KSO_WM_CHIP_XID" val="5f320d1c9c36e2348c3efb02"/>
  <p:tag name="KSO_WM_CHIP_DECFILLPROP" val="[]"/>
  <p:tag name="KSO_WM_SLIDE_CAN_ADD_NAVIGATION" val="1"/>
  <p:tag name="KSO_WM_CHIP_GROUPID" val="5f320d1c9c36e2348c3efb01"/>
  <p:tag name="KSO_WM_SLIDE_BK_DARK_LIGHT" val="2"/>
  <p:tag name="KSO_WM_SLIDE_BACKGROUND_TYPE" val="general"/>
  <p:tag name="KSO_WM_SLIDE_SUPPORT_FEATURE_TYPE" val="0"/>
  <p:tag name="KSO_WM_TEMPLATE_ASSEMBLE_XID" val="60656fa94054ed1e2fb80e9a"/>
  <p:tag name="KSO_WM_TEMPLATE_ASSEMBLE_GROUPID" val="60656fa94054ed1e2fb80e9a"/>
  <p:tag name="FIXED_XID_TMP" val="5f5ee1ca4d6848d78f644aeb"/>
  <p:tag name="KSO_WM_SLIDE_LAYOUT_INFO" val="{&quot;id&quot;:&quot;2021-04-01T15:59:01&quot;,&quot;maxSize&quot;:{&quot;size1&quot;:29},&quot;minSize&quot;:{&quot;size1&quot;:29},&quot;normalSize&quot;:{&quot;size1&quot;:29},&quot;subLayout&quot;:[{&quot;direction&quot;:1,&quot;id&quot;:&quot;2021-04-01T15:59:01&quot;,&quot;maxSize&quot;:{&quot;size1&quot;:62.600000000000001},&quot;minSize&quot;:{&quot;size1&quot;:62.600000000000001},&quot;normalSize&quot;:{&quot;size1&quot;:62.600000000000001},&quot;subLayout&quot;:[{&quot;id&quot;:&quot;2021-04-01T15:59:01&quot;,&quot;margin&quot;:{&quot;bottom&quot;:0.42300000786781311,&quot;left&quot;:1.6929999589920044,&quot;right&quot;:0.026000002399086952,&quot;top&quot;:2.1170001029968262},&quot;type&quot;:0},{&quot;id&quot;:&quot;2021-04-01T15:59:01&quot;,&quot;margin&quot;:{&quot;bottom&quot;:0.42300000786781311,&quot;left&quot;:2.2930002212524414,&quot;right&quot;:0.84700000286102295,&quot;top&quot;:2.1170001029968262},&quot;type&quot;:0}],&quot;type&quot;:0},{&quot;direction&quot;:1,&quot;id&quot;:&quot;2021-04-01T15:59:01&quot;,&quot;maxSize&quot;:{&quot;size1&quot;:48.699823488275676},&quot;minSize&quot;:{&quot;size1&quot;:48.699823488275676},&quot;normalSize&quot;:{&quot;size1&quot;:48.699823488275676},&quot;subLayout&quot;:[{&quot;id&quot;:&quot;2021-04-01T15:59:01&quot;,&quot;margin&quot;:{&quot;bottom&quot;:1.6670000553131104,&quot;left&quot;:1.6929999589920044,&quot;right&quot;:0.81999999284744263,&quot;top&quot;:0.83800005912780762},&quot;type&quot;:0},{&quot;id&quot;:&quot;2021-04-01T15:59:01&quot;,&quot;margin&quot;:{&quot;bottom&quot;:1.6929999589920044,&quot;left&quot;:0.026000002399086952,&quot;right&quot;:1.6929999589920044,&quot;top&quot;:0.84700000286102295},&quot;type&quot;:0}],&quot;type&quot;:0}],&quot;type&quot;:0}"/>
</p:tagLst>
</file>

<file path=ppt/tags/tag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0.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5"/>
  <p:tag name="KSO_WM_UNIT_HIGHLIGHT" val="0"/>
  <p:tag name="KSO_WM_UNIT_COMPATIBLE" val="0"/>
  <p:tag name="KSO_WM_UNIT_DIAGRAM_ISNUMVISUAL" val="0"/>
  <p:tag name="KSO_WM_UNIT_DIAGRAM_ISREFERUNIT" val="0"/>
  <p:tag name="KSO_WM_UNIT_TYPE" val="a"/>
  <p:tag name="KSO_WM_UNIT_INDEX" val="1"/>
  <p:tag name="KSO_WM_UNIT_ID" val="diagram20217183_1*a*1"/>
  <p:tag name="KSO_WM_TEMPLATE_CATEGORY" val="diagram"/>
  <p:tag name="KSO_WM_TEMPLATE_INDEX" val="20217183"/>
  <p:tag name="KSO_WM_UNIT_LAYERLEVEL" val="1"/>
  <p:tag name="KSO_WM_TAG_VERSION" val="1.0"/>
  <p:tag name="KSO_WM_BEAUTIFY_FLAG" val="#wm#"/>
  <p:tag name="KSO_WM_UNIT_PRESET_TEXT" val="单击添加大标题"/>
  <p:tag name="KSO_WM_UNIT_DEFAULT_FONT" val="24;44;4"/>
  <p:tag name="KSO_WM_UNIT_BLOCK" val="0"/>
  <p:tag name="KSO_WM_UNIT_SHOW_EDIT_AREA_INDICATION" val="1"/>
  <p:tag name="KSO_WM_CHIP_GROUPID" val="5e7881253197e252a37019b5"/>
  <p:tag name="KSO_WM_CHIP_XID" val="5e7881253197e252a37019b6"/>
  <p:tag name="KSO_WM_UNIT_DEC_AREA_ID" val="f3c56d14c010492aa25edddc094a63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f0d7afd8f90945bb8410fc42368d7d9a"/>
  <p:tag name="KSO_WM_UNIT_TEXT_FILL_FORE_SCHEMECOLOR_INDEX_BRIGHTNESS" val="0"/>
  <p:tag name="KSO_WM_UNIT_TEXT_FILL_FORE_SCHEMECOLOR_INDEX" val="13"/>
  <p:tag name="KSO_WM_UNIT_TEXT_FILL_TYPE" val="1"/>
  <p:tag name="KSO_WM_TEMPLATE_ASSEMBLE_XID" val="60656fa94054ed1e2fb80e9a"/>
  <p:tag name="KSO_WM_TEMPLATE_ASSEMBLE_GROUPID" val="60656fa94054ed1e2fb80e9a"/>
</p:tagLst>
</file>

<file path=ppt/tags/tag21.xml><?xml version="1.0" encoding="utf-8"?>
<p:tagLst xmlns:a="http://schemas.openxmlformats.org/drawingml/2006/main" xmlns:r="http://schemas.openxmlformats.org/officeDocument/2006/relationships" xmlns:p="http://schemas.openxmlformats.org/presentationml/2006/main">
  <p:tag name="KSO_WM_SLIDE_ID" val="diagram20217183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960*445"/>
  <p:tag name="KSO_WM_SLIDE_POSITION" val="0*47"/>
  <p:tag name="KSO_WM_TAG_VERSION" val="1.0"/>
  <p:tag name="KSO_WM_BEAUTIFY_FLAG" val="#wm#"/>
  <p:tag name="KSO_WM_TEMPLATE_CATEGORY" val="diagram"/>
  <p:tag name="KSO_WM_TEMPLATE_INDEX" val="20217183"/>
  <p:tag name="KSO_WM_SLIDE_LAYOUT" val="a_d_f"/>
  <p:tag name="KSO_WM_SLIDE_LAYOUT_CNT" val="1_1_1"/>
  <p:tag name="KSO_WM_SLIDE_BACKGROUND" val="[&quot;general&quot;,&quot;navigation&quot;]"/>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lm&quot;,&quot;text_direction&quot;:&quot;horizontal&quot;,&quot;support_big_font&quot;:false,&quot;picture_toward&quot;:0,&quot;picture_dockside&quot;:[],&quot;fill_id&quot;:&quot;b9ab8460162b46f3a45539a3624e23f5&quot;,&quot;fill_align&quot;:&quot;lm&quot;,&quot;chip_types&quot;:[&quot;header&quot;]},{&quot;text_align&quot;:&quot;cm&quot;,&quot;text_direction&quot;:&quot;horizontal&quot;,&quot;support_big_font&quot;:false,&quot;picture_toward&quot;:0,&quot;picture_dockside&quot;:[],&quot;fill_id&quot;:&quot;92cd73cfb04b4ecea3bda0d252a5f524&quot;,&quot;fill_align&quot;:&quot;cm&quot;,&quot;chip_types&quot;:[&quot;picture&quot;]},{&quot;text_align&quot;:&quot;lm&quot;,&quot;text_direction&quot;:&quot;horizontal&quot;,&quot;support_big_font&quot;:false,&quot;picture_toward&quot;:0,&quot;picture_dockside&quot;:[],&quot;fill_id&quot;:&quot;2eaf28af22184684b447d4f6f371e2c1&quot;,&quot;fill_align&quot;:&quot;lm&quot;,&quot;chip_types&quot;:[&quot;text&quot;]}]]"/>
  <p:tag name="KSO_WM_CHIP_XID" val="5f320d1c9c36e2348c3efb02"/>
  <p:tag name="KSO_WM_CHIP_DECFILLPROP" val="[]"/>
  <p:tag name="KSO_WM_SLIDE_CAN_ADD_NAVIGATION" val="1"/>
  <p:tag name="KSO_WM_CHIP_GROUPID" val="5f320d1c9c36e2348c3efb01"/>
  <p:tag name="KSO_WM_SLIDE_BK_DARK_LIGHT" val="2"/>
  <p:tag name="KSO_WM_SLIDE_BACKGROUND_TYPE" val="general"/>
  <p:tag name="KSO_WM_SLIDE_SUPPORT_FEATURE_TYPE" val="0"/>
  <p:tag name="KSO_WM_TEMPLATE_ASSEMBLE_XID" val="60656fa94054ed1e2fb80e9a"/>
  <p:tag name="KSO_WM_TEMPLATE_ASSEMBLE_GROUPID" val="60656fa94054ed1e2fb80e9a"/>
  <p:tag name="FIXED_XID_TMP" val="5f5ee1ca4d6848d78f644aeb"/>
  <p:tag name="KSO_WM_SLIDE_LAYOUT_INFO" val="{&quot;id&quot;:&quot;2021-04-01T15:59:01&quot;,&quot;maxSize&quot;:{&quot;size1&quot;:29},&quot;minSize&quot;:{&quot;size1&quot;:29},&quot;normalSize&quot;:{&quot;size1&quot;:29},&quot;subLayout&quot;:[{&quot;direction&quot;:1,&quot;id&quot;:&quot;2021-04-01T15:59:01&quot;,&quot;maxSize&quot;:{&quot;size1&quot;:62.600000000000001},&quot;minSize&quot;:{&quot;size1&quot;:62.600000000000001},&quot;normalSize&quot;:{&quot;size1&quot;:62.600000000000001},&quot;subLayout&quot;:[{&quot;id&quot;:&quot;2021-04-01T15:59:01&quot;,&quot;margin&quot;:{&quot;bottom&quot;:0.42300000786781311,&quot;left&quot;:1.6929999589920044,&quot;right&quot;:0.026000002399086952,&quot;top&quot;:2.1170001029968262},&quot;type&quot;:0},{&quot;id&quot;:&quot;2021-04-01T15:59:01&quot;,&quot;margin&quot;:{&quot;bottom&quot;:0.42300000786781311,&quot;left&quot;:2.2930002212524414,&quot;right&quot;:0.84700000286102295,&quot;top&quot;:2.1170001029968262},&quot;type&quot;:0}],&quot;type&quot;:0},{&quot;direction&quot;:1,&quot;id&quot;:&quot;2021-04-01T15:59:01&quot;,&quot;maxSize&quot;:{&quot;size1&quot;:48.699823488275676},&quot;minSize&quot;:{&quot;size1&quot;:48.699823488275676},&quot;normalSize&quot;:{&quot;size1&quot;:48.699823488275676},&quot;subLayout&quot;:[{&quot;id&quot;:&quot;2021-04-01T15:59:01&quot;,&quot;margin&quot;:{&quot;bottom&quot;:1.6670000553131104,&quot;left&quot;:1.6929999589920044,&quot;right&quot;:0.81999999284744263,&quot;top&quot;:0.83800005912780762},&quot;type&quot;:0},{&quot;id&quot;:&quot;2021-04-01T15:59:01&quot;,&quot;margin&quot;:{&quot;bottom&quot;:1.6929999589920044,&quot;left&quot;:0.026000002399086952,&quot;right&quot;:1.6929999589920044,&quot;top&quot;:0.84700000286102295},&quot;type&quot;:0}],&quot;type&quot;:0}],&quot;type&quot;:0}"/>
</p:tagLst>
</file>

<file path=ppt/tags/tag22.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5"/>
  <p:tag name="KSO_WM_UNIT_HIGHLIGHT" val="0"/>
  <p:tag name="KSO_WM_UNIT_COMPATIBLE" val="0"/>
  <p:tag name="KSO_WM_UNIT_DIAGRAM_ISNUMVISUAL" val="0"/>
  <p:tag name="KSO_WM_UNIT_DIAGRAM_ISREFERUNIT" val="0"/>
  <p:tag name="KSO_WM_UNIT_TYPE" val="a"/>
  <p:tag name="KSO_WM_UNIT_INDEX" val="1"/>
  <p:tag name="KSO_WM_UNIT_ID" val="diagram20217183_1*a*1"/>
  <p:tag name="KSO_WM_TEMPLATE_CATEGORY" val="diagram"/>
  <p:tag name="KSO_WM_TEMPLATE_INDEX" val="20217183"/>
  <p:tag name="KSO_WM_UNIT_LAYERLEVEL" val="1"/>
  <p:tag name="KSO_WM_TAG_VERSION" val="1.0"/>
  <p:tag name="KSO_WM_BEAUTIFY_FLAG" val="#wm#"/>
  <p:tag name="KSO_WM_UNIT_PRESET_TEXT" val="单击添加大标题"/>
  <p:tag name="KSO_WM_UNIT_DEFAULT_FONT" val="24;44;4"/>
  <p:tag name="KSO_WM_UNIT_BLOCK" val="0"/>
  <p:tag name="KSO_WM_UNIT_SHOW_EDIT_AREA_INDICATION" val="1"/>
  <p:tag name="KSO_WM_CHIP_GROUPID" val="5e7881253197e252a37019b5"/>
  <p:tag name="KSO_WM_CHIP_XID" val="5e7881253197e252a37019b6"/>
  <p:tag name="KSO_WM_UNIT_DEC_AREA_ID" val="f3c56d14c010492aa25edddc094a63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f0d7afd8f90945bb8410fc42368d7d9a"/>
  <p:tag name="KSO_WM_UNIT_TEXT_FILL_FORE_SCHEMECOLOR_INDEX_BRIGHTNESS" val="0"/>
  <p:tag name="KSO_WM_UNIT_TEXT_FILL_FORE_SCHEMECOLOR_INDEX" val="13"/>
  <p:tag name="KSO_WM_UNIT_TEXT_FILL_TYPE" val="1"/>
  <p:tag name="KSO_WM_TEMPLATE_ASSEMBLE_XID" val="60656fa94054ed1e2fb80e9a"/>
  <p:tag name="KSO_WM_TEMPLATE_ASSEMBLE_GROUPID" val="60656fa94054ed1e2fb80e9a"/>
</p:tagLst>
</file>

<file path=ppt/tags/tag23.xml><?xml version="1.0" encoding="utf-8"?>
<p:tagLst xmlns:a="http://schemas.openxmlformats.org/drawingml/2006/main" xmlns:r="http://schemas.openxmlformats.org/officeDocument/2006/relationships" xmlns:p="http://schemas.openxmlformats.org/presentationml/2006/main">
  <p:tag name="KSO_WM_SLIDE_ID" val="diagram20217183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960*445"/>
  <p:tag name="KSO_WM_SLIDE_POSITION" val="0*47"/>
  <p:tag name="KSO_WM_TAG_VERSION" val="1.0"/>
  <p:tag name="KSO_WM_BEAUTIFY_FLAG" val="#wm#"/>
  <p:tag name="KSO_WM_TEMPLATE_CATEGORY" val="diagram"/>
  <p:tag name="KSO_WM_TEMPLATE_INDEX" val="20217183"/>
  <p:tag name="KSO_WM_SLIDE_LAYOUT" val="a_d_f"/>
  <p:tag name="KSO_WM_SLIDE_LAYOUT_CNT" val="1_1_1"/>
  <p:tag name="KSO_WM_SLIDE_BACKGROUND" val="[&quot;general&quot;,&quot;navigation&quot;]"/>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lm&quot;,&quot;text_direction&quot;:&quot;horizontal&quot;,&quot;support_big_font&quot;:false,&quot;picture_toward&quot;:0,&quot;picture_dockside&quot;:[],&quot;fill_id&quot;:&quot;b9ab8460162b46f3a45539a3624e23f5&quot;,&quot;fill_align&quot;:&quot;lm&quot;,&quot;chip_types&quot;:[&quot;header&quot;]},{&quot;text_align&quot;:&quot;cm&quot;,&quot;text_direction&quot;:&quot;horizontal&quot;,&quot;support_big_font&quot;:false,&quot;picture_toward&quot;:0,&quot;picture_dockside&quot;:[],&quot;fill_id&quot;:&quot;92cd73cfb04b4ecea3bda0d252a5f524&quot;,&quot;fill_align&quot;:&quot;cm&quot;,&quot;chip_types&quot;:[&quot;picture&quot;]},{&quot;text_align&quot;:&quot;lm&quot;,&quot;text_direction&quot;:&quot;horizontal&quot;,&quot;support_big_font&quot;:false,&quot;picture_toward&quot;:0,&quot;picture_dockside&quot;:[],&quot;fill_id&quot;:&quot;2eaf28af22184684b447d4f6f371e2c1&quot;,&quot;fill_align&quot;:&quot;lm&quot;,&quot;chip_types&quot;:[&quot;text&quot;]}]]"/>
  <p:tag name="KSO_WM_CHIP_XID" val="5f320d1c9c36e2348c3efb02"/>
  <p:tag name="KSO_WM_CHIP_DECFILLPROP" val="[]"/>
  <p:tag name="KSO_WM_SLIDE_CAN_ADD_NAVIGATION" val="1"/>
  <p:tag name="KSO_WM_CHIP_GROUPID" val="5f320d1c9c36e2348c3efb01"/>
  <p:tag name="KSO_WM_SLIDE_BK_DARK_LIGHT" val="2"/>
  <p:tag name="KSO_WM_SLIDE_BACKGROUND_TYPE" val="general"/>
  <p:tag name="KSO_WM_SLIDE_SUPPORT_FEATURE_TYPE" val="0"/>
  <p:tag name="KSO_WM_TEMPLATE_ASSEMBLE_XID" val="60656fa94054ed1e2fb80e9a"/>
  <p:tag name="KSO_WM_TEMPLATE_ASSEMBLE_GROUPID" val="60656fa94054ed1e2fb80e9a"/>
  <p:tag name="FIXED_XID_TMP" val="5f5ee1ca4d6848d78f644aeb"/>
  <p:tag name="KSO_WM_SLIDE_LAYOUT_INFO" val="{&quot;id&quot;:&quot;2021-04-01T15:59:01&quot;,&quot;maxSize&quot;:{&quot;size1&quot;:29},&quot;minSize&quot;:{&quot;size1&quot;:29},&quot;normalSize&quot;:{&quot;size1&quot;:29},&quot;subLayout&quot;:[{&quot;direction&quot;:1,&quot;id&quot;:&quot;2021-04-01T15:59:01&quot;,&quot;maxSize&quot;:{&quot;size1&quot;:62.600000000000001},&quot;minSize&quot;:{&quot;size1&quot;:62.600000000000001},&quot;normalSize&quot;:{&quot;size1&quot;:62.600000000000001},&quot;subLayout&quot;:[{&quot;id&quot;:&quot;2021-04-01T15:59:01&quot;,&quot;margin&quot;:{&quot;bottom&quot;:0.42300000786781311,&quot;left&quot;:1.6929999589920044,&quot;right&quot;:0.026000002399086952,&quot;top&quot;:2.1170001029968262},&quot;type&quot;:0},{&quot;id&quot;:&quot;2021-04-01T15:59:01&quot;,&quot;margin&quot;:{&quot;bottom&quot;:0.42300000786781311,&quot;left&quot;:2.2930002212524414,&quot;right&quot;:0.84700000286102295,&quot;top&quot;:2.1170001029968262},&quot;type&quot;:0}],&quot;type&quot;:0},{&quot;direction&quot;:1,&quot;id&quot;:&quot;2021-04-01T15:59:01&quot;,&quot;maxSize&quot;:{&quot;size1&quot;:48.699823488275676},&quot;minSize&quot;:{&quot;size1&quot;:48.699823488275676},&quot;normalSize&quot;:{&quot;size1&quot;:48.699823488275676},&quot;subLayout&quot;:[{&quot;id&quot;:&quot;2021-04-01T15:59:01&quot;,&quot;margin&quot;:{&quot;bottom&quot;:1.6670000553131104,&quot;left&quot;:1.6929999589920044,&quot;right&quot;:0.81999999284744263,&quot;top&quot;:0.83800005912780762},&quot;type&quot;:0},{&quot;id&quot;:&quot;2021-04-01T15:59:01&quot;,&quot;margin&quot;:{&quot;bottom&quot;:1.6929999589920044,&quot;left&quot;:0.026000002399086952,&quot;right&quot;:1.6929999589920044,&quot;top&quot;:0.84700000286102295},&quot;type&quot;:0}],&quot;type&quot;:0}],&quot;type&quot;:0}"/>
</p:tagLst>
</file>

<file path=ppt/tags/tag24.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5"/>
  <p:tag name="KSO_WM_UNIT_HIGHLIGHT" val="0"/>
  <p:tag name="KSO_WM_UNIT_COMPATIBLE" val="0"/>
  <p:tag name="KSO_WM_UNIT_DIAGRAM_ISNUMVISUAL" val="0"/>
  <p:tag name="KSO_WM_UNIT_DIAGRAM_ISREFERUNIT" val="0"/>
  <p:tag name="KSO_WM_UNIT_TYPE" val="a"/>
  <p:tag name="KSO_WM_UNIT_INDEX" val="1"/>
  <p:tag name="KSO_WM_UNIT_ID" val="diagram20217183_1*a*1"/>
  <p:tag name="KSO_WM_TEMPLATE_CATEGORY" val="diagram"/>
  <p:tag name="KSO_WM_TEMPLATE_INDEX" val="20217183"/>
  <p:tag name="KSO_WM_UNIT_LAYERLEVEL" val="1"/>
  <p:tag name="KSO_WM_TAG_VERSION" val="1.0"/>
  <p:tag name="KSO_WM_BEAUTIFY_FLAG" val="#wm#"/>
  <p:tag name="KSO_WM_UNIT_PRESET_TEXT" val="单击添加大标题"/>
  <p:tag name="KSO_WM_UNIT_DEFAULT_FONT" val="24;44;4"/>
  <p:tag name="KSO_WM_UNIT_BLOCK" val="0"/>
  <p:tag name="KSO_WM_UNIT_SHOW_EDIT_AREA_INDICATION" val="1"/>
  <p:tag name="KSO_WM_CHIP_GROUPID" val="5e7881253197e252a37019b5"/>
  <p:tag name="KSO_WM_CHIP_XID" val="5e7881253197e252a37019b6"/>
  <p:tag name="KSO_WM_UNIT_DEC_AREA_ID" val="f3c56d14c010492aa25edddc094a63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f0d7afd8f90945bb8410fc42368d7d9a"/>
  <p:tag name="KSO_WM_UNIT_TEXT_FILL_FORE_SCHEMECOLOR_INDEX_BRIGHTNESS" val="0"/>
  <p:tag name="KSO_WM_UNIT_TEXT_FILL_FORE_SCHEMECOLOR_INDEX" val="13"/>
  <p:tag name="KSO_WM_UNIT_TEXT_FILL_TYPE" val="1"/>
  <p:tag name="KSO_WM_TEMPLATE_ASSEMBLE_XID" val="60656fa94054ed1e2fb80e9a"/>
  <p:tag name="KSO_WM_TEMPLATE_ASSEMBLE_GROUPID" val="60656fa94054ed1e2fb80e9a"/>
</p:tagLst>
</file>

<file path=ppt/tags/tag25.xml><?xml version="1.0" encoding="utf-8"?>
<p:tagLst xmlns:a="http://schemas.openxmlformats.org/drawingml/2006/main" xmlns:r="http://schemas.openxmlformats.org/officeDocument/2006/relationships" xmlns:p="http://schemas.openxmlformats.org/presentationml/2006/main">
  <p:tag name="KSO_WM_SLIDE_ID" val="diagram20217183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960*445"/>
  <p:tag name="KSO_WM_SLIDE_POSITION" val="0*47"/>
  <p:tag name="KSO_WM_TAG_VERSION" val="1.0"/>
  <p:tag name="KSO_WM_BEAUTIFY_FLAG" val="#wm#"/>
  <p:tag name="KSO_WM_TEMPLATE_CATEGORY" val="diagram"/>
  <p:tag name="KSO_WM_TEMPLATE_INDEX" val="20217183"/>
  <p:tag name="KSO_WM_SLIDE_LAYOUT" val="a_d_f"/>
  <p:tag name="KSO_WM_SLIDE_LAYOUT_CNT" val="1_1_1"/>
  <p:tag name="KSO_WM_SLIDE_BACKGROUND" val="[&quot;general&quot;,&quot;navigation&quot;]"/>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lm&quot;,&quot;text_direction&quot;:&quot;horizontal&quot;,&quot;support_big_font&quot;:false,&quot;picture_toward&quot;:0,&quot;picture_dockside&quot;:[],&quot;fill_id&quot;:&quot;b9ab8460162b46f3a45539a3624e23f5&quot;,&quot;fill_align&quot;:&quot;lm&quot;,&quot;chip_types&quot;:[&quot;header&quot;]},{&quot;text_align&quot;:&quot;cm&quot;,&quot;text_direction&quot;:&quot;horizontal&quot;,&quot;support_big_font&quot;:false,&quot;picture_toward&quot;:0,&quot;picture_dockside&quot;:[],&quot;fill_id&quot;:&quot;92cd73cfb04b4ecea3bda0d252a5f524&quot;,&quot;fill_align&quot;:&quot;cm&quot;,&quot;chip_types&quot;:[&quot;picture&quot;]},{&quot;text_align&quot;:&quot;lm&quot;,&quot;text_direction&quot;:&quot;horizontal&quot;,&quot;support_big_font&quot;:false,&quot;picture_toward&quot;:0,&quot;picture_dockside&quot;:[],&quot;fill_id&quot;:&quot;2eaf28af22184684b447d4f6f371e2c1&quot;,&quot;fill_align&quot;:&quot;lm&quot;,&quot;chip_types&quot;:[&quot;text&quot;]}]]"/>
  <p:tag name="KSO_WM_CHIP_XID" val="5f320d1c9c36e2348c3efb02"/>
  <p:tag name="KSO_WM_CHIP_DECFILLPROP" val="[]"/>
  <p:tag name="KSO_WM_SLIDE_CAN_ADD_NAVIGATION" val="1"/>
  <p:tag name="KSO_WM_CHIP_GROUPID" val="5f320d1c9c36e2348c3efb01"/>
  <p:tag name="KSO_WM_SLIDE_BK_DARK_LIGHT" val="2"/>
  <p:tag name="KSO_WM_SLIDE_BACKGROUND_TYPE" val="general"/>
  <p:tag name="KSO_WM_SLIDE_SUPPORT_FEATURE_TYPE" val="0"/>
  <p:tag name="KSO_WM_TEMPLATE_ASSEMBLE_XID" val="60656fa94054ed1e2fb80e9a"/>
  <p:tag name="KSO_WM_TEMPLATE_ASSEMBLE_GROUPID" val="60656fa94054ed1e2fb80e9a"/>
  <p:tag name="FIXED_XID_TMP" val="5f5ee1ca4d6848d78f644aeb"/>
  <p:tag name="KSO_WM_SLIDE_LAYOUT_INFO" val="{&quot;id&quot;:&quot;2021-04-01T15:59:01&quot;,&quot;maxSize&quot;:{&quot;size1&quot;:29},&quot;minSize&quot;:{&quot;size1&quot;:29},&quot;normalSize&quot;:{&quot;size1&quot;:29},&quot;subLayout&quot;:[{&quot;direction&quot;:1,&quot;id&quot;:&quot;2021-04-01T15:59:01&quot;,&quot;maxSize&quot;:{&quot;size1&quot;:62.600000000000001},&quot;minSize&quot;:{&quot;size1&quot;:62.600000000000001},&quot;normalSize&quot;:{&quot;size1&quot;:62.600000000000001},&quot;subLayout&quot;:[{&quot;id&quot;:&quot;2021-04-01T15:59:01&quot;,&quot;margin&quot;:{&quot;bottom&quot;:0.42300000786781311,&quot;left&quot;:1.6929999589920044,&quot;right&quot;:0.026000002399086952,&quot;top&quot;:2.1170001029968262},&quot;type&quot;:0},{&quot;id&quot;:&quot;2021-04-01T15:59:01&quot;,&quot;margin&quot;:{&quot;bottom&quot;:0.42300000786781311,&quot;left&quot;:2.2930002212524414,&quot;right&quot;:0.84700000286102295,&quot;top&quot;:2.1170001029968262},&quot;type&quot;:0}],&quot;type&quot;:0},{&quot;direction&quot;:1,&quot;id&quot;:&quot;2021-04-01T15:59:01&quot;,&quot;maxSize&quot;:{&quot;size1&quot;:48.699823488275676},&quot;minSize&quot;:{&quot;size1&quot;:48.699823488275676},&quot;normalSize&quot;:{&quot;size1&quot;:48.699823488275676},&quot;subLayout&quot;:[{&quot;id&quot;:&quot;2021-04-01T15:59:01&quot;,&quot;margin&quot;:{&quot;bottom&quot;:1.6670000553131104,&quot;left&quot;:1.6929999589920044,&quot;right&quot;:0.81999999284744263,&quot;top&quot;:0.83800005912780762},&quot;type&quot;:0},{&quot;id&quot;:&quot;2021-04-01T15:59:01&quot;,&quot;margin&quot;:{&quot;bottom&quot;:1.6929999589920044,&quot;left&quot;:0.026000002399086952,&quot;right&quot;:1.6929999589920044,&quot;top&quot;:0.84700000286102295},&quot;type&quot;:0}],&quot;type&quot;:0}],&quot;type&quot;:0}"/>
</p:tagLst>
</file>

<file path=ppt/tags/tag26.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5"/>
  <p:tag name="KSO_WM_UNIT_HIGHLIGHT" val="0"/>
  <p:tag name="KSO_WM_UNIT_COMPATIBLE" val="0"/>
  <p:tag name="KSO_WM_UNIT_DIAGRAM_ISNUMVISUAL" val="0"/>
  <p:tag name="KSO_WM_UNIT_DIAGRAM_ISREFERUNIT" val="0"/>
  <p:tag name="KSO_WM_UNIT_TYPE" val="a"/>
  <p:tag name="KSO_WM_UNIT_INDEX" val="1"/>
  <p:tag name="KSO_WM_UNIT_ID" val="diagram20217183_1*a*1"/>
  <p:tag name="KSO_WM_TEMPLATE_CATEGORY" val="diagram"/>
  <p:tag name="KSO_WM_TEMPLATE_INDEX" val="20217183"/>
  <p:tag name="KSO_WM_UNIT_LAYERLEVEL" val="1"/>
  <p:tag name="KSO_WM_TAG_VERSION" val="1.0"/>
  <p:tag name="KSO_WM_BEAUTIFY_FLAG" val="#wm#"/>
  <p:tag name="KSO_WM_UNIT_PRESET_TEXT" val="单击添加大标题"/>
  <p:tag name="KSO_WM_UNIT_DEFAULT_FONT" val="24;44;4"/>
  <p:tag name="KSO_WM_UNIT_BLOCK" val="0"/>
  <p:tag name="KSO_WM_UNIT_SHOW_EDIT_AREA_INDICATION" val="1"/>
  <p:tag name="KSO_WM_CHIP_GROUPID" val="5e7881253197e252a37019b5"/>
  <p:tag name="KSO_WM_CHIP_XID" val="5e7881253197e252a37019b6"/>
  <p:tag name="KSO_WM_UNIT_DEC_AREA_ID" val="f3c56d14c010492aa25edddc094a63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f0d7afd8f90945bb8410fc42368d7d9a"/>
  <p:tag name="KSO_WM_UNIT_TEXT_FILL_FORE_SCHEMECOLOR_INDEX_BRIGHTNESS" val="0"/>
  <p:tag name="KSO_WM_UNIT_TEXT_FILL_FORE_SCHEMECOLOR_INDEX" val="13"/>
  <p:tag name="KSO_WM_UNIT_TEXT_FILL_TYPE" val="1"/>
  <p:tag name="KSO_WM_TEMPLATE_ASSEMBLE_XID" val="60656fa94054ed1e2fb80e9a"/>
  <p:tag name="KSO_WM_TEMPLATE_ASSEMBLE_GROUPID" val="60656fa94054ed1e2fb80e9a"/>
</p:tagLst>
</file>

<file path=ppt/tags/tag27.xml><?xml version="1.0" encoding="utf-8"?>
<p:tagLst xmlns:a="http://schemas.openxmlformats.org/drawingml/2006/main" xmlns:r="http://schemas.openxmlformats.org/officeDocument/2006/relationships" xmlns:p="http://schemas.openxmlformats.org/presentationml/2006/main">
  <p:tag name="KSO_WM_SLIDE_ID" val="diagram20217183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960*445"/>
  <p:tag name="KSO_WM_SLIDE_POSITION" val="0*47"/>
  <p:tag name="KSO_WM_TAG_VERSION" val="1.0"/>
  <p:tag name="KSO_WM_BEAUTIFY_FLAG" val="#wm#"/>
  <p:tag name="KSO_WM_TEMPLATE_CATEGORY" val="diagram"/>
  <p:tag name="KSO_WM_TEMPLATE_INDEX" val="20217183"/>
  <p:tag name="KSO_WM_SLIDE_LAYOUT" val="a_d_f"/>
  <p:tag name="KSO_WM_SLIDE_LAYOUT_CNT" val="1_1_1"/>
  <p:tag name="KSO_WM_SLIDE_BACKGROUND" val="[&quot;general&quot;,&quot;navigation&quot;]"/>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lm&quot;,&quot;text_direction&quot;:&quot;horizontal&quot;,&quot;support_big_font&quot;:false,&quot;picture_toward&quot;:0,&quot;picture_dockside&quot;:[],&quot;fill_id&quot;:&quot;b9ab8460162b46f3a45539a3624e23f5&quot;,&quot;fill_align&quot;:&quot;lm&quot;,&quot;chip_types&quot;:[&quot;header&quot;]},{&quot;text_align&quot;:&quot;cm&quot;,&quot;text_direction&quot;:&quot;horizontal&quot;,&quot;support_big_font&quot;:false,&quot;picture_toward&quot;:0,&quot;picture_dockside&quot;:[],&quot;fill_id&quot;:&quot;92cd73cfb04b4ecea3bda0d252a5f524&quot;,&quot;fill_align&quot;:&quot;cm&quot;,&quot;chip_types&quot;:[&quot;picture&quot;]},{&quot;text_align&quot;:&quot;lm&quot;,&quot;text_direction&quot;:&quot;horizontal&quot;,&quot;support_big_font&quot;:false,&quot;picture_toward&quot;:0,&quot;picture_dockside&quot;:[],&quot;fill_id&quot;:&quot;2eaf28af22184684b447d4f6f371e2c1&quot;,&quot;fill_align&quot;:&quot;lm&quot;,&quot;chip_types&quot;:[&quot;text&quot;]}]]"/>
  <p:tag name="KSO_WM_CHIP_XID" val="5f320d1c9c36e2348c3efb02"/>
  <p:tag name="KSO_WM_CHIP_DECFILLPROP" val="[]"/>
  <p:tag name="KSO_WM_SLIDE_CAN_ADD_NAVIGATION" val="1"/>
  <p:tag name="KSO_WM_CHIP_GROUPID" val="5f320d1c9c36e2348c3efb01"/>
  <p:tag name="KSO_WM_SLIDE_BK_DARK_LIGHT" val="2"/>
  <p:tag name="KSO_WM_SLIDE_BACKGROUND_TYPE" val="general"/>
  <p:tag name="KSO_WM_SLIDE_SUPPORT_FEATURE_TYPE" val="0"/>
  <p:tag name="KSO_WM_TEMPLATE_ASSEMBLE_XID" val="60656fa94054ed1e2fb80e9a"/>
  <p:tag name="KSO_WM_TEMPLATE_ASSEMBLE_GROUPID" val="60656fa94054ed1e2fb80e9a"/>
  <p:tag name="FIXED_XID_TMP" val="5f5ee1ca4d6848d78f644aeb"/>
  <p:tag name="KSO_WM_SLIDE_LAYOUT_INFO" val="{&quot;id&quot;:&quot;2021-04-01T15:59:01&quot;,&quot;maxSize&quot;:{&quot;size1&quot;:29},&quot;minSize&quot;:{&quot;size1&quot;:29},&quot;normalSize&quot;:{&quot;size1&quot;:29},&quot;subLayout&quot;:[{&quot;direction&quot;:1,&quot;id&quot;:&quot;2021-04-01T15:59:01&quot;,&quot;maxSize&quot;:{&quot;size1&quot;:62.600000000000001},&quot;minSize&quot;:{&quot;size1&quot;:62.600000000000001},&quot;normalSize&quot;:{&quot;size1&quot;:62.600000000000001},&quot;subLayout&quot;:[{&quot;id&quot;:&quot;2021-04-01T15:59:01&quot;,&quot;margin&quot;:{&quot;bottom&quot;:0.42300000786781311,&quot;left&quot;:1.6929999589920044,&quot;right&quot;:0.026000002399086952,&quot;top&quot;:2.1170001029968262},&quot;type&quot;:0},{&quot;id&quot;:&quot;2021-04-01T15:59:01&quot;,&quot;margin&quot;:{&quot;bottom&quot;:0.42300000786781311,&quot;left&quot;:2.2930002212524414,&quot;right&quot;:0.84700000286102295,&quot;top&quot;:2.1170001029968262},&quot;type&quot;:0}],&quot;type&quot;:0},{&quot;direction&quot;:1,&quot;id&quot;:&quot;2021-04-01T15:59:01&quot;,&quot;maxSize&quot;:{&quot;size1&quot;:48.699823488275676},&quot;minSize&quot;:{&quot;size1&quot;:48.699823488275676},&quot;normalSize&quot;:{&quot;size1&quot;:48.699823488275676},&quot;subLayout&quot;:[{&quot;id&quot;:&quot;2021-04-01T15:59:01&quot;,&quot;margin&quot;:{&quot;bottom&quot;:1.6670000553131104,&quot;left&quot;:1.6929999589920044,&quot;right&quot;:0.81999999284744263,&quot;top&quot;:0.83800005912780762},&quot;type&quot;:0},{&quot;id&quot;:&quot;2021-04-01T15:59:01&quot;,&quot;margin&quot;:{&quot;bottom&quot;:1.6929999589920044,&quot;left&quot;:0.026000002399086952,&quot;right&quot;:1.6929999589920044,&quot;top&quot;:0.84700000286102295},&quot;type&quot;:0}],&quot;type&quot;:0}],&quot;type&quot;:0}"/>
</p:tagLst>
</file>

<file path=ppt/tags/tag28.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5"/>
  <p:tag name="KSO_WM_UNIT_HIGHLIGHT" val="0"/>
  <p:tag name="KSO_WM_UNIT_COMPATIBLE" val="0"/>
  <p:tag name="KSO_WM_UNIT_DIAGRAM_ISNUMVISUAL" val="0"/>
  <p:tag name="KSO_WM_UNIT_DIAGRAM_ISREFERUNIT" val="0"/>
  <p:tag name="KSO_WM_UNIT_TYPE" val="a"/>
  <p:tag name="KSO_WM_UNIT_INDEX" val="1"/>
  <p:tag name="KSO_WM_UNIT_ID" val="diagram20217183_1*a*1"/>
  <p:tag name="KSO_WM_TEMPLATE_CATEGORY" val="diagram"/>
  <p:tag name="KSO_WM_TEMPLATE_INDEX" val="20217183"/>
  <p:tag name="KSO_WM_UNIT_LAYERLEVEL" val="1"/>
  <p:tag name="KSO_WM_TAG_VERSION" val="1.0"/>
  <p:tag name="KSO_WM_BEAUTIFY_FLAG" val="#wm#"/>
  <p:tag name="KSO_WM_UNIT_PRESET_TEXT" val="单击添加大标题"/>
  <p:tag name="KSO_WM_UNIT_DEFAULT_FONT" val="24;44;4"/>
  <p:tag name="KSO_WM_UNIT_BLOCK" val="0"/>
  <p:tag name="KSO_WM_UNIT_SHOW_EDIT_AREA_INDICATION" val="1"/>
  <p:tag name="KSO_WM_CHIP_GROUPID" val="5e7881253197e252a37019b5"/>
  <p:tag name="KSO_WM_CHIP_XID" val="5e7881253197e252a37019b6"/>
  <p:tag name="KSO_WM_UNIT_DEC_AREA_ID" val="f3c56d14c010492aa25edddc094a63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f0d7afd8f90945bb8410fc42368d7d9a"/>
  <p:tag name="KSO_WM_UNIT_TEXT_FILL_FORE_SCHEMECOLOR_INDEX_BRIGHTNESS" val="0"/>
  <p:tag name="KSO_WM_UNIT_TEXT_FILL_FORE_SCHEMECOLOR_INDEX" val="13"/>
  <p:tag name="KSO_WM_UNIT_TEXT_FILL_TYPE" val="1"/>
  <p:tag name="KSO_WM_TEMPLATE_ASSEMBLE_XID" val="60656fa94054ed1e2fb80e9a"/>
  <p:tag name="KSO_WM_TEMPLATE_ASSEMBLE_GROUPID" val="60656fa94054ed1e2fb80e9a"/>
</p:tagLst>
</file>

<file path=ppt/tags/tag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xml><?xml version="1.0" encoding="utf-8"?>
<p:tagLst xmlns:a="http://schemas.openxmlformats.org/drawingml/2006/main" xmlns:r="http://schemas.openxmlformats.org/officeDocument/2006/relationships" xmlns:p="http://schemas.openxmlformats.org/presentationml/2006/main">
  <p:tag name="KSO_WM_SLIDE_ID" val="diagram20217183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960*445"/>
  <p:tag name="KSO_WM_SLIDE_POSITION" val="0*47"/>
  <p:tag name="KSO_WM_TAG_VERSION" val="1.0"/>
  <p:tag name="KSO_WM_BEAUTIFY_FLAG" val="#wm#"/>
  <p:tag name="KSO_WM_TEMPLATE_CATEGORY" val="diagram"/>
  <p:tag name="KSO_WM_TEMPLATE_INDEX" val="20217183"/>
  <p:tag name="KSO_WM_SLIDE_LAYOUT" val="a_d_f"/>
  <p:tag name="KSO_WM_SLIDE_LAYOUT_CNT" val="1_1_1"/>
  <p:tag name="KSO_WM_SLIDE_BACKGROUND" val="[&quot;general&quot;,&quot;navigation&quot;]"/>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lm&quot;,&quot;text_direction&quot;:&quot;horizontal&quot;,&quot;support_big_font&quot;:false,&quot;picture_toward&quot;:0,&quot;picture_dockside&quot;:[],&quot;fill_id&quot;:&quot;b9ab8460162b46f3a45539a3624e23f5&quot;,&quot;fill_align&quot;:&quot;lm&quot;,&quot;chip_types&quot;:[&quot;header&quot;]},{&quot;text_align&quot;:&quot;cm&quot;,&quot;text_direction&quot;:&quot;horizontal&quot;,&quot;support_big_font&quot;:false,&quot;picture_toward&quot;:0,&quot;picture_dockside&quot;:[],&quot;fill_id&quot;:&quot;92cd73cfb04b4ecea3bda0d252a5f524&quot;,&quot;fill_align&quot;:&quot;cm&quot;,&quot;chip_types&quot;:[&quot;picture&quot;]},{&quot;text_align&quot;:&quot;lm&quot;,&quot;text_direction&quot;:&quot;horizontal&quot;,&quot;support_big_font&quot;:false,&quot;picture_toward&quot;:0,&quot;picture_dockside&quot;:[],&quot;fill_id&quot;:&quot;2eaf28af22184684b447d4f6f371e2c1&quot;,&quot;fill_align&quot;:&quot;lm&quot;,&quot;chip_types&quot;:[&quot;text&quot;]}]]"/>
  <p:tag name="KSO_WM_CHIP_XID" val="5f320d1c9c36e2348c3efb02"/>
  <p:tag name="KSO_WM_CHIP_DECFILLPROP" val="[]"/>
  <p:tag name="KSO_WM_SLIDE_CAN_ADD_NAVIGATION" val="1"/>
  <p:tag name="KSO_WM_CHIP_GROUPID" val="5f320d1c9c36e2348c3efb01"/>
  <p:tag name="KSO_WM_SLIDE_BK_DARK_LIGHT" val="2"/>
  <p:tag name="KSO_WM_SLIDE_BACKGROUND_TYPE" val="general"/>
  <p:tag name="KSO_WM_SLIDE_SUPPORT_FEATURE_TYPE" val="0"/>
  <p:tag name="KSO_WM_TEMPLATE_ASSEMBLE_XID" val="60656fa94054ed1e2fb80e9a"/>
  <p:tag name="KSO_WM_TEMPLATE_ASSEMBLE_GROUPID" val="60656fa94054ed1e2fb80e9a"/>
  <p:tag name="FIXED_XID_TMP" val="5f5ee1ca4d6848d78f644aeb"/>
  <p:tag name="KSO_WM_SLIDE_LAYOUT_INFO" val="{&quot;id&quot;:&quot;2021-04-01T15:59:01&quot;,&quot;maxSize&quot;:{&quot;size1&quot;:29},&quot;minSize&quot;:{&quot;size1&quot;:29},&quot;normalSize&quot;:{&quot;size1&quot;:29},&quot;subLayout&quot;:[{&quot;direction&quot;:1,&quot;id&quot;:&quot;2021-04-01T15:59:01&quot;,&quot;maxSize&quot;:{&quot;size1&quot;:62.600000000000001},&quot;minSize&quot;:{&quot;size1&quot;:62.600000000000001},&quot;normalSize&quot;:{&quot;size1&quot;:62.600000000000001},&quot;subLayout&quot;:[{&quot;id&quot;:&quot;2021-04-01T15:59:01&quot;,&quot;margin&quot;:{&quot;bottom&quot;:0.42300000786781311,&quot;left&quot;:1.6929999589920044,&quot;right&quot;:0.026000002399086952,&quot;top&quot;:2.1170001029968262},&quot;type&quot;:0},{&quot;id&quot;:&quot;2021-04-01T15:59:01&quot;,&quot;margin&quot;:{&quot;bottom&quot;:0.42300000786781311,&quot;left&quot;:2.2930002212524414,&quot;right&quot;:0.84700000286102295,&quot;top&quot;:2.1170001029968262},&quot;type&quot;:0}],&quot;type&quot;:0},{&quot;direction&quot;:1,&quot;id&quot;:&quot;2021-04-01T15:59:01&quot;,&quot;maxSize&quot;:{&quot;size1&quot;:48.699823488275676},&quot;minSize&quot;:{&quot;size1&quot;:48.699823488275676},&quot;normalSize&quot;:{&quot;size1&quot;:48.699823488275676},&quot;subLayout&quot;:[{&quot;id&quot;:&quot;2021-04-01T15:59:01&quot;,&quot;margin&quot;:{&quot;bottom&quot;:1.6670000553131104,&quot;left&quot;:1.6929999589920044,&quot;right&quot;:0.81999999284744263,&quot;top&quot;:0.83800005912780762},&quot;type&quot;:0},{&quot;id&quot;:&quot;2021-04-01T15:59:01&quot;,&quot;margin&quot;:{&quot;bottom&quot;:1.6929999589920044,&quot;left&quot;:0.026000002399086952,&quot;right&quot;:1.6929999589920044,&quot;top&quot;:0.84700000286102295},&quot;type&quot;:0}],&quot;type&quot;:0}],&quot;type&quot;:0}"/>
</p:tagLst>
</file>

<file path=ppt/tags/tag6.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5"/>
  <p:tag name="KSO_WM_UNIT_HIGHLIGHT" val="0"/>
  <p:tag name="KSO_WM_UNIT_COMPATIBLE" val="0"/>
  <p:tag name="KSO_WM_UNIT_DIAGRAM_ISNUMVISUAL" val="0"/>
  <p:tag name="KSO_WM_UNIT_DIAGRAM_ISREFERUNIT" val="0"/>
  <p:tag name="KSO_WM_UNIT_TYPE" val="a"/>
  <p:tag name="KSO_WM_UNIT_INDEX" val="1"/>
  <p:tag name="KSO_WM_UNIT_ID" val="diagram20217183_1*a*1"/>
  <p:tag name="KSO_WM_TEMPLATE_CATEGORY" val="diagram"/>
  <p:tag name="KSO_WM_TEMPLATE_INDEX" val="20217183"/>
  <p:tag name="KSO_WM_UNIT_LAYERLEVEL" val="1"/>
  <p:tag name="KSO_WM_TAG_VERSION" val="1.0"/>
  <p:tag name="KSO_WM_BEAUTIFY_FLAG" val="#wm#"/>
  <p:tag name="KSO_WM_UNIT_PRESET_TEXT" val="单击添加大标题"/>
  <p:tag name="KSO_WM_UNIT_DEFAULT_FONT" val="24;44;4"/>
  <p:tag name="KSO_WM_UNIT_BLOCK" val="0"/>
  <p:tag name="KSO_WM_UNIT_SHOW_EDIT_AREA_INDICATION" val="1"/>
  <p:tag name="KSO_WM_CHIP_GROUPID" val="5e7881253197e252a37019b5"/>
  <p:tag name="KSO_WM_CHIP_XID" val="5e7881253197e252a37019b6"/>
  <p:tag name="KSO_WM_UNIT_DEC_AREA_ID" val="f3c56d14c010492aa25edddc094a63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f0d7afd8f90945bb8410fc42368d7d9a"/>
  <p:tag name="KSO_WM_UNIT_TEXT_FILL_FORE_SCHEMECOLOR_INDEX_BRIGHTNESS" val="0"/>
  <p:tag name="KSO_WM_UNIT_TEXT_FILL_FORE_SCHEMECOLOR_INDEX" val="13"/>
  <p:tag name="KSO_WM_UNIT_TEXT_FILL_TYPE" val="1"/>
  <p:tag name="KSO_WM_TEMPLATE_ASSEMBLE_XID" val="60656fa94054ed1e2fb80e9a"/>
  <p:tag name="KSO_WM_TEMPLATE_ASSEMBLE_GROUPID" val="60656fa94054ed1e2fb80e9a"/>
</p:tagLst>
</file>

<file path=ppt/tags/tag7.xml><?xml version="1.0" encoding="utf-8"?>
<p:tagLst xmlns:a="http://schemas.openxmlformats.org/drawingml/2006/main" xmlns:r="http://schemas.openxmlformats.org/officeDocument/2006/relationships" xmlns:p="http://schemas.openxmlformats.org/presentationml/2006/main">
  <p:tag name="KSO_WM_SLIDE_ID" val="diagram20217183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960*445"/>
  <p:tag name="KSO_WM_SLIDE_POSITION" val="0*47"/>
  <p:tag name="KSO_WM_TAG_VERSION" val="1.0"/>
  <p:tag name="KSO_WM_BEAUTIFY_FLAG" val="#wm#"/>
  <p:tag name="KSO_WM_TEMPLATE_CATEGORY" val="diagram"/>
  <p:tag name="KSO_WM_TEMPLATE_INDEX" val="20217183"/>
  <p:tag name="KSO_WM_SLIDE_LAYOUT" val="a_d_f"/>
  <p:tag name="KSO_WM_SLIDE_LAYOUT_CNT" val="1_1_1"/>
  <p:tag name="KSO_WM_SLIDE_BACKGROUND" val="[&quot;general&quot;,&quot;navigation&quot;]"/>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lm&quot;,&quot;text_direction&quot;:&quot;horizontal&quot;,&quot;support_big_font&quot;:false,&quot;picture_toward&quot;:0,&quot;picture_dockside&quot;:[],&quot;fill_id&quot;:&quot;b9ab8460162b46f3a45539a3624e23f5&quot;,&quot;fill_align&quot;:&quot;lm&quot;,&quot;chip_types&quot;:[&quot;header&quot;]},{&quot;text_align&quot;:&quot;cm&quot;,&quot;text_direction&quot;:&quot;horizontal&quot;,&quot;support_big_font&quot;:false,&quot;picture_toward&quot;:0,&quot;picture_dockside&quot;:[],&quot;fill_id&quot;:&quot;92cd73cfb04b4ecea3bda0d252a5f524&quot;,&quot;fill_align&quot;:&quot;cm&quot;,&quot;chip_types&quot;:[&quot;picture&quot;]},{&quot;text_align&quot;:&quot;lm&quot;,&quot;text_direction&quot;:&quot;horizontal&quot;,&quot;support_big_font&quot;:false,&quot;picture_toward&quot;:0,&quot;picture_dockside&quot;:[],&quot;fill_id&quot;:&quot;2eaf28af22184684b447d4f6f371e2c1&quot;,&quot;fill_align&quot;:&quot;lm&quot;,&quot;chip_types&quot;:[&quot;text&quot;]}]]"/>
  <p:tag name="KSO_WM_CHIP_XID" val="5f320d1c9c36e2348c3efb02"/>
  <p:tag name="KSO_WM_CHIP_DECFILLPROP" val="[]"/>
  <p:tag name="KSO_WM_SLIDE_CAN_ADD_NAVIGATION" val="1"/>
  <p:tag name="KSO_WM_CHIP_GROUPID" val="5f320d1c9c36e2348c3efb01"/>
  <p:tag name="KSO_WM_SLIDE_BK_DARK_LIGHT" val="2"/>
  <p:tag name="KSO_WM_SLIDE_BACKGROUND_TYPE" val="general"/>
  <p:tag name="KSO_WM_SLIDE_SUPPORT_FEATURE_TYPE" val="0"/>
  <p:tag name="KSO_WM_TEMPLATE_ASSEMBLE_XID" val="60656fa94054ed1e2fb80e9a"/>
  <p:tag name="KSO_WM_TEMPLATE_ASSEMBLE_GROUPID" val="60656fa94054ed1e2fb80e9a"/>
  <p:tag name="FIXED_XID_TMP" val="5f5ee1ca4d6848d78f644aeb"/>
  <p:tag name="KSO_WM_SLIDE_LAYOUT_INFO" val="{&quot;id&quot;:&quot;2021-04-01T15:59:01&quot;,&quot;maxSize&quot;:{&quot;size1&quot;:29},&quot;minSize&quot;:{&quot;size1&quot;:29},&quot;normalSize&quot;:{&quot;size1&quot;:29},&quot;subLayout&quot;:[{&quot;direction&quot;:1,&quot;id&quot;:&quot;2021-04-01T15:59:01&quot;,&quot;maxSize&quot;:{&quot;size1&quot;:62.600000000000001},&quot;minSize&quot;:{&quot;size1&quot;:62.600000000000001},&quot;normalSize&quot;:{&quot;size1&quot;:62.600000000000001},&quot;subLayout&quot;:[{&quot;id&quot;:&quot;2021-04-01T15:59:01&quot;,&quot;margin&quot;:{&quot;bottom&quot;:0.42300000786781311,&quot;left&quot;:1.6929999589920044,&quot;right&quot;:0.026000002399086952,&quot;top&quot;:2.1170001029968262},&quot;type&quot;:0},{&quot;id&quot;:&quot;2021-04-01T15:59:01&quot;,&quot;margin&quot;:{&quot;bottom&quot;:0.42300000786781311,&quot;left&quot;:2.2930002212524414,&quot;right&quot;:0.84700000286102295,&quot;top&quot;:2.1170001029968262},&quot;type&quot;:0}],&quot;type&quot;:0},{&quot;direction&quot;:1,&quot;id&quot;:&quot;2021-04-01T15:59:01&quot;,&quot;maxSize&quot;:{&quot;size1&quot;:48.699823488275676},&quot;minSize&quot;:{&quot;size1&quot;:48.699823488275676},&quot;normalSize&quot;:{&quot;size1&quot;:48.699823488275676},&quot;subLayout&quot;:[{&quot;id&quot;:&quot;2021-04-01T15:59:01&quot;,&quot;margin&quot;:{&quot;bottom&quot;:1.6670000553131104,&quot;left&quot;:1.6929999589920044,&quot;right&quot;:0.81999999284744263,&quot;top&quot;:0.83800005912780762},&quot;type&quot;:0},{&quot;id&quot;:&quot;2021-04-01T15:59:01&quot;,&quot;margin&quot;:{&quot;bottom&quot;:1.6929999589920044,&quot;left&quot;:0.026000002399086952,&quot;right&quot;:1.6929999589920044,&quot;top&quot;:0.84700000286102295},&quot;type&quot;:0}],&quot;type&quot;:0}],&quot;type&quot;:0}"/>
</p:tagLst>
</file>

<file path=ppt/tags/tag8.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5"/>
  <p:tag name="KSO_WM_UNIT_HIGHLIGHT" val="0"/>
  <p:tag name="KSO_WM_UNIT_COMPATIBLE" val="0"/>
  <p:tag name="KSO_WM_UNIT_DIAGRAM_ISNUMVISUAL" val="0"/>
  <p:tag name="KSO_WM_UNIT_DIAGRAM_ISREFERUNIT" val="0"/>
  <p:tag name="KSO_WM_UNIT_TYPE" val="a"/>
  <p:tag name="KSO_WM_UNIT_INDEX" val="1"/>
  <p:tag name="KSO_WM_UNIT_ID" val="diagram20217183_1*a*1"/>
  <p:tag name="KSO_WM_TEMPLATE_CATEGORY" val="diagram"/>
  <p:tag name="KSO_WM_TEMPLATE_INDEX" val="20217183"/>
  <p:tag name="KSO_WM_UNIT_LAYERLEVEL" val="1"/>
  <p:tag name="KSO_WM_TAG_VERSION" val="1.0"/>
  <p:tag name="KSO_WM_BEAUTIFY_FLAG" val="#wm#"/>
  <p:tag name="KSO_WM_UNIT_PRESET_TEXT" val="单击添加大标题"/>
  <p:tag name="KSO_WM_UNIT_DEFAULT_FONT" val="24;44;4"/>
  <p:tag name="KSO_WM_UNIT_BLOCK" val="0"/>
  <p:tag name="KSO_WM_UNIT_SHOW_EDIT_AREA_INDICATION" val="1"/>
  <p:tag name="KSO_WM_CHIP_GROUPID" val="5e7881253197e252a37019b5"/>
  <p:tag name="KSO_WM_CHIP_XID" val="5e7881253197e252a37019b6"/>
  <p:tag name="KSO_WM_UNIT_DEC_AREA_ID" val="f3c56d14c010492aa25edddc094a63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f0d7afd8f90945bb8410fc42368d7d9a"/>
  <p:tag name="KSO_WM_UNIT_TEXT_FILL_FORE_SCHEMECOLOR_INDEX_BRIGHTNESS" val="0"/>
  <p:tag name="KSO_WM_UNIT_TEXT_FILL_FORE_SCHEMECOLOR_INDEX" val="13"/>
  <p:tag name="KSO_WM_UNIT_TEXT_FILL_TYPE" val="1"/>
  <p:tag name="KSO_WM_TEMPLATE_ASSEMBLE_XID" val="60656fa94054ed1e2fb80e9a"/>
  <p:tag name="KSO_WM_TEMPLATE_ASSEMBLE_GROUPID" val="60656fa94054ed1e2fb80e9a"/>
</p:tagLst>
</file>

<file path=ppt/tags/tag9.xml><?xml version="1.0" encoding="utf-8"?>
<p:tagLst xmlns:a="http://schemas.openxmlformats.org/drawingml/2006/main" xmlns:r="http://schemas.openxmlformats.org/officeDocument/2006/relationships" xmlns:p="http://schemas.openxmlformats.org/presentationml/2006/main">
  <p:tag name="KSO_WM_SLIDE_ID" val="diagram20217183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960*445"/>
  <p:tag name="KSO_WM_SLIDE_POSITION" val="0*47"/>
  <p:tag name="KSO_WM_TAG_VERSION" val="1.0"/>
  <p:tag name="KSO_WM_BEAUTIFY_FLAG" val="#wm#"/>
  <p:tag name="KSO_WM_TEMPLATE_CATEGORY" val="diagram"/>
  <p:tag name="KSO_WM_TEMPLATE_INDEX" val="20217183"/>
  <p:tag name="KSO_WM_SLIDE_LAYOUT" val="a_d_f"/>
  <p:tag name="KSO_WM_SLIDE_LAYOUT_CNT" val="1_1_1"/>
  <p:tag name="KSO_WM_SLIDE_BACKGROUND" val="[&quot;general&quot;,&quot;navigation&quot;]"/>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lm&quot;,&quot;text_direction&quot;:&quot;horizontal&quot;,&quot;support_big_font&quot;:false,&quot;picture_toward&quot;:0,&quot;picture_dockside&quot;:[],&quot;fill_id&quot;:&quot;b9ab8460162b46f3a45539a3624e23f5&quot;,&quot;fill_align&quot;:&quot;lm&quot;,&quot;chip_types&quot;:[&quot;header&quot;]},{&quot;text_align&quot;:&quot;cm&quot;,&quot;text_direction&quot;:&quot;horizontal&quot;,&quot;support_big_font&quot;:false,&quot;picture_toward&quot;:0,&quot;picture_dockside&quot;:[],&quot;fill_id&quot;:&quot;92cd73cfb04b4ecea3bda0d252a5f524&quot;,&quot;fill_align&quot;:&quot;cm&quot;,&quot;chip_types&quot;:[&quot;picture&quot;]},{&quot;text_align&quot;:&quot;lm&quot;,&quot;text_direction&quot;:&quot;horizontal&quot;,&quot;support_big_font&quot;:false,&quot;picture_toward&quot;:0,&quot;picture_dockside&quot;:[],&quot;fill_id&quot;:&quot;2eaf28af22184684b447d4f6f371e2c1&quot;,&quot;fill_align&quot;:&quot;lm&quot;,&quot;chip_types&quot;:[&quot;text&quot;]}]]"/>
  <p:tag name="KSO_WM_CHIP_XID" val="5f320d1c9c36e2348c3efb02"/>
  <p:tag name="KSO_WM_CHIP_DECFILLPROP" val="[]"/>
  <p:tag name="KSO_WM_SLIDE_CAN_ADD_NAVIGATION" val="1"/>
  <p:tag name="KSO_WM_CHIP_GROUPID" val="5f320d1c9c36e2348c3efb01"/>
  <p:tag name="KSO_WM_SLIDE_BK_DARK_LIGHT" val="2"/>
  <p:tag name="KSO_WM_SLIDE_BACKGROUND_TYPE" val="general"/>
  <p:tag name="KSO_WM_SLIDE_SUPPORT_FEATURE_TYPE" val="0"/>
  <p:tag name="KSO_WM_TEMPLATE_ASSEMBLE_XID" val="60656fa94054ed1e2fb80e9a"/>
  <p:tag name="KSO_WM_TEMPLATE_ASSEMBLE_GROUPID" val="60656fa94054ed1e2fb80e9a"/>
  <p:tag name="FIXED_XID_TMP" val="5f5ee1ca4d6848d78f644aeb"/>
  <p:tag name="KSO_WM_SLIDE_LAYOUT_INFO" val="{&quot;id&quot;:&quot;2021-04-01T15:59:01&quot;,&quot;maxSize&quot;:{&quot;size1&quot;:29},&quot;minSize&quot;:{&quot;size1&quot;:29},&quot;normalSize&quot;:{&quot;size1&quot;:29},&quot;subLayout&quot;:[{&quot;direction&quot;:1,&quot;id&quot;:&quot;2021-04-01T15:59:01&quot;,&quot;maxSize&quot;:{&quot;size1&quot;:62.600000000000001},&quot;minSize&quot;:{&quot;size1&quot;:62.600000000000001},&quot;normalSize&quot;:{&quot;size1&quot;:62.600000000000001},&quot;subLayout&quot;:[{&quot;id&quot;:&quot;2021-04-01T15:59:01&quot;,&quot;margin&quot;:{&quot;bottom&quot;:0.42300000786781311,&quot;left&quot;:1.6929999589920044,&quot;right&quot;:0.026000002399086952,&quot;top&quot;:2.1170001029968262},&quot;type&quot;:0},{&quot;id&quot;:&quot;2021-04-01T15:59:01&quot;,&quot;margin&quot;:{&quot;bottom&quot;:0.42300000786781311,&quot;left&quot;:2.2930002212524414,&quot;right&quot;:0.84700000286102295,&quot;top&quot;:2.1170001029968262},&quot;type&quot;:0}],&quot;type&quot;:0},{&quot;direction&quot;:1,&quot;id&quot;:&quot;2021-04-01T15:59:01&quot;,&quot;maxSize&quot;:{&quot;size1&quot;:48.699823488275676},&quot;minSize&quot;:{&quot;size1&quot;:48.699823488275676},&quot;normalSize&quot;:{&quot;size1&quot;:48.699823488275676},&quot;subLayout&quot;:[{&quot;id&quot;:&quot;2021-04-01T15:59:01&quot;,&quot;margin&quot;:{&quot;bottom&quot;:1.6670000553131104,&quot;left&quot;:1.6929999589920044,&quot;right&quot;:0.81999999284744263,&quot;top&quot;:0.83800005912780762},&quot;type&quot;:0},{&quot;id&quot;:&quot;2021-04-01T15:59:01&quot;,&quot;margin&quot;:{&quot;bottom&quot;:1.6929999589920044,&quot;left&quot;:0.026000002399086952,&quot;right&quot;:1.6929999589920044,&quot;top&quot;:0.84700000286102295},&quot;type&quot;:0}],&quot;type&quot;:0}],&quot;type&quot;:0}"/>
</p:tagLst>
</file>

<file path=ppt/theme/theme1.xml><?xml version="1.0" encoding="utf-8"?>
<a:theme xmlns:a="http://schemas.openxmlformats.org/drawingml/2006/main" name="LenovoTemplate-16x9">
  <a:themeElements>
    <a:clrScheme name="Lenovo Colors">
      <a:dk1>
        <a:srgbClr val="000000"/>
      </a:dk1>
      <a:lt1>
        <a:sysClr val="window" lastClr="FFFFFF"/>
      </a:lt1>
      <a:dk2>
        <a:srgbClr val="6F7170"/>
      </a:dk2>
      <a:lt2>
        <a:srgbClr val="C4BEB6"/>
      </a:lt2>
      <a:accent1>
        <a:srgbClr val="E2231A"/>
      </a:accent1>
      <a:accent2>
        <a:srgbClr val="FF6A00"/>
      </a:accent2>
      <a:accent3>
        <a:srgbClr val="E96BAF"/>
      </a:accent3>
      <a:accent4>
        <a:srgbClr val="3E8DDD"/>
      </a:accent4>
      <a:accent5>
        <a:srgbClr val="4AC0E0"/>
      </a:accent5>
      <a:accent6>
        <a:srgbClr val="6ABF4A"/>
      </a:accent6>
      <a:hlink>
        <a:srgbClr val="4AC0E0"/>
      </a:hlink>
      <a:folHlink>
        <a:srgbClr val="4AC0E0"/>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defRPr dirty="0" err="1" smtClean="0">
            <a:solidFill>
              <a:schemeClr val="accent2"/>
            </a:solidFill>
            <a:latin typeface="Arial" panose="020B0604020202020204" pitchFamily="34" charset="0"/>
            <a:cs typeface="Arial" panose="020B0604020202020204" pitchFamily="34"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Lenovo Template">
  <a:themeElements>
    <a:clrScheme name="LENOVO">
      <a:dk1>
        <a:srgbClr val="000000"/>
      </a:dk1>
      <a:lt1>
        <a:sysClr val="window" lastClr="FFFFFF"/>
      </a:lt1>
      <a:dk2>
        <a:srgbClr val="C00000"/>
      </a:dk2>
      <a:lt2>
        <a:srgbClr val="000000"/>
      </a:lt2>
      <a:accent1>
        <a:srgbClr val="FF0000"/>
      </a:accent1>
      <a:accent2>
        <a:srgbClr val="939598"/>
      </a:accent2>
      <a:accent3>
        <a:srgbClr val="FFC425"/>
      </a:accent3>
      <a:accent4>
        <a:srgbClr val="64BEDC"/>
      </a:accent4>
      <a:accent5>
        <a:srgbClr val="414042"/>
      </a:accent5>
      <a:accent6>
        <a:srgbClr val="FFFFFF"/>
      </a:accent6>
      <a:hlink>
        <a:srgbClr val="EC2225"/>
      </a:hlink>
      <a:folHlink>
        <a:srgbClr val="64BEDC"/>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defRPr dirty="0" err="1" smtClean="0">
            <a:solidFill>
              <a:schemeClr val="accent2"/>
            </a:solidFill>
            <a:latin typeface="Arial" panose="020B0604020202020204" pitchFamily="34" charset="0"/>
            <a:cs typeface="Arial" panose="020B0604020202020204" pitchFamily="34"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Lenovo Master">
  <a:themeElements>
    <a:clrScheme name="Lenovo Colors">
      <a:dk1>
        <a:srgbClr val="000000"/>
      </a:dk1>
      <a:lt1>
        <a:sysClr val="window" lastClr="FFFFFF"/>
      </a:lt1>
      <a:dk2>
        <a:srgbClr val="6F7170"/>
      </a:dk2>
      <a:lt2>
        <a:srgbClr val="C4BEB6"/>
      </a:lt2>
      <a:accent1>
        <a:srgbClr val="E2231A"/>
      </a:accent1>
      <a:accent2>
        <a:srgbClr val="FF6A00"/>
      </a:accent2>
      <a:accent3>
        <a:srgbClr val="E96BAF"/>
      </a:accent3>
      <a:accent4>
        <a:srgbClr val="3E8DDD"/>
      </a:accent4>
      <a:accent5>
        <a:srgbClr val="4AC0E0"/>
      </a:accent5>
      <a:accent6>
        <a:srgbClr val="6ABF4A"/>
      </a:accent6>
      <a:hlink>
        <a:srgbClr val="4AC0E0"/>
      </a:hlink>
      <a:folHlink>
        <a:srgbClr val="4AC0E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defRPr dirty="0" err="1" smtClean="0">
            <a:solidFill>
              <a:schemeClr val="accent2"/>
            </a:solidFill>
            <a:latin typeface="Arial" panose="020B0604020202020204" pitchFamily="34" charset="0"/>
            <a:cs typeface="Arial" panose="020B0604020202020204" pitchFamily="34"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LenovoTemplate-16x9">
  <a:themeElements>
    <a:clrScheme name="Lenovo Colors">
      <a:dk1>
        <a:srgbClr val="000000"/>
      </a:dk1>
      <a:lt1>
        <a:sysClr val="window" lastClr="FFFFFF"/>
      </a:lt1>
      <a:dk2>
        <a:srgbClr val="6F7170"/>
      </a:dk2>
      <a:lt2>
        <a:srgbClr val="C4BEB6"/>
      </a:lt2>
      <a:accent1>
        <a:srgbClr val="E2231A"/>
      </a:accent1>
      <a:accent2>
        <a:srgbClr val="FF6A00"/>
      </a:accent2>
      <a:accent3>
        <a:srgbClr val="E96BAF"/>
      </a:accent3>
      <a:accent4>
        <a:srgbClr val="3E8DDD"/>
      </a:accent4>
      <a:accent5>
        <a:srgbClr val="4AC0E0"/>
      </a:accent5>
      <a:accent6>
        <a:srgbClr val="6ABF4A"/>
      </a:accent6>
      <a:hlink>
        <a:srgbClr val="4AC0E0"/>
      </a:hlink>
      <a:folHlink>
        <a:srgbClr val="4AC0E0"/>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defRPr dirty="0" err="1" smtClean="0">
            <a:solidFill>
              <a:schemeClr val="accent2"/>
            </a:solidFill>
            <a:latin typeface="Arial" panose="020B0604020202020204" pitchFamily="34" charset="0"/>
            <a:cs typeface="Arial" panose="020B0604020202020204" pitchFamily="34"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LenovoTemplate-16x9</Template>
  <TotalTime>313</TotalTime>
  <Words>3820</Words>
  <Application>Microsoft Office PowerPoint</Application>
  <PresentationFormat>自定义</PresentationFormat>
  <Paragraphs>127</Paragraphs>
  <Slides>13</Slides>
  <Notes>13</Notes>
  <HiddenSlides>0</HiddenSlides>
  <MMClips>0</MMClips>
  <ScaleCrop>false</ScaleCrop>
  <HeadingPairs>
    <vt:vector size="6" baseType="variant">
      <vt:variant>
        <vt:lpstr>已用的字体</vt:lpstr>
      </vt:variant>
      <vt:variant>
        <vt:i4>8</vt:i4>
      </vt:variant>
      <vt:variant>
        <vt:lpstr>主题</vt:lpstr>
      </vt:variant>
      <vt:variant>
        <vt:i4>4</vt:i4>
      </vt:variant>
      <vt:variant>
        <vt:lpstr>幻灯片标题</vt:lpstr>
      </vt:variant>
      <vt:variant>
        <vt:i4>13</vt:i4>
      </vt:variant>
    </vt:vector>
  </HeadingPairs>
  <TitlesOfParts>
    <vt:vector size="25" baseType="lpstr">
      <vt:lpstr>Foundry Gridnik Medium</vt:lpstr>
      <vt:lpstr>隶书</vt:lpstr>
      <vt:lpstr>宋体</vt:lpstr>
      <vt:lpstr>微软雅黑</vt:lpstr>
      <vt:lpstr>Arial</vt:lpstr>
      <vt:lpstr>Calibri</vt:lpstr>
      <vt:lpstr>Times New Roman</vt:lpstr>
      <vt:lpstr>Wingdings</vt:lpstr>
      <vt:lpstr>LenovoTemplate-16x9</vt:lpstr>
      <vt:lpstr>1_Lenovo Template</vt:lpstr>
      <vt:lpstr>2_Lenovo Master</vt:lpstr>
      <vt:lpstr>1_LenovoTemplate-16x9</vt:lpstr>
      <vt:lpstr>排除计算机故障的常用方法</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Lenovo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Windows 10 SW Status Update</dc:title>
  <dc:creator>zhangfx1</dc:creator>
  <cp:lastModifiedBy>wu jinliang</cp:lastModifiedBy>
  <cp:revision>371</cp:revision>
  <dcterms:created xsi:type="dcterms:W3CDTF">2015-06-11T22:42:00Z</dcterms:created>
  <dcterms:modified xsi:type="dcterms:W3CDTF">2022-01-18T10:47:24Z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D3C90AB273354F5095ED62069CFCD8E7</vt:lpwstr>
  </property>
  <property fmtid="{D5CDD505-2E9C-101B-9397-08002B2CF9AE}" pid="3" name="KSOProductBuildVer">
    <vt:lpwstr>2052-11.1.0.10700</vt:lpwstr>
  </property>
</Properties>
</file>